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8" r:id="rId1"/>
  </p:sldMasterIdLst>
  <p:sldIdLst>
    <p:sldId id="256" r:id="rId2"/>
    <p:sldId id="257" r:id="rId3"/>
    <p:sldId id="258" r:id="rId4"/>
    <p:sldId id="259" r:id="rId5"/>
    <p:sldId id="260" r:id="rId6"/>
    <p:sldId id="261" r:id="rId7"/>
    <p:sldId id="263" r:id="rId8"/>
    <p:sldId id="264" r:id="rId9"/>
    <p:sldId id="265" r:id="rId10"/>
    <p:sldId id="266" r:id="rId11"/>
    <p:sldId id="268" r:id="rId12"/>
    <p:sldId id="269" r:id="rId13"/>
  </p:sldIdLst>
  <p:sldSz cx="18300700" cy="10299700"/>
  <p:notesSz cx="18300700" cy="10299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DD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07"/>
    <p:restoredTop sz="95721"/>
  </p:normalViewPr>
  <p:slideViewPr>
    <p:cSldViewPr>
      <p:cViewPr varScale="1">
        <p:scale>
          <a:sx n="56" d="100"/>
          <a:sy n="56" d="100"/>
        </p:scale>
        <p:origin x="240" y="111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95934" cy="10297018"/>
          </a:xfrm>
          <a:prstGeom prst="rect">
            <a:avLst/>
          </a:prstGeom>
        </p:spPr>
      </p:pic>
      <p:sp>
        <p:nvSpPr>
          <p:cNvPr id="2" name="Title 1"/>
          <p:cNvSpPr>
            <a:spLocks noGrp="1"/>
          </p:cNvSpPr>
          <p:nvPr>
            <p:ph type="ctrTitle"/>
          </p:nvPr>
        </p:nvSpPr>
        <p:spPr>
          <a:xfrm>
            <a:off x="5947726" y="2950038"/>
            <a:ext cx="10804087" cy="3636680"/>
          </a:xfrm>
        </p:spPr>
        <p:txBody>
          <a:bodyPr anchor="b">
            <a:normAutofit/>
          </a:bodyPr>
          <a:lstStyle>
            <a:lvl1pPr algn="r">
              <a:defRPr sz="7205">
                <a:effectLst/>
              </a:defRPr>
            </a:lvl1pPr>
          </a:lstStyle>
          <a:p>
            <a:r>
              <a:rPr lang="en-GB"/>
              <a:t>Click to edit Master title style</a:t>
            </a:r>
            <a:endParaRPr lang="en-US" dirty="0"/>
          </a:p>
        </p:txBody>
      </p:sp>
      <p:sp>
        <p:nvSpPr>
          <p:cNvPr id="3" name="Subtitle 2"/>
          <p:cNvSpPr>
            <a:spLocks noGrp="1"/>
          </p:cNvSpPr>
          <p:nvPr>
            <p:ph type="subTitle" idx="1"/>
          </p:nvPr>
        </p:nvSpPr>
        <p:spPr>
          <a:xfrm>
            <a:off x="5947726" y="6586721"/>
            <a:ext cx="10804087" cy="2110803"/>
          </a:xfrm>
        </p:spPr>
        <p:txBody>
          <a:bodyPr anchor="t">
            <a:normAutofit/>
          </a:bodyPr>
          <a:lstStyle>
            <a:lvl1pPr marL="0" indent="0" algn="r">
              <a:buNone/>
              <a:defRPr sz="2702" cap="all">
                <a:solidFill>
                  <a:schemeClr val="tx1"/>
                </a:solidFill>
              </a:defRPr>
            </a:lvl1pPr>
            <a:lvl2pPr marL="686257" indent="0" algn="ctr">
              <a:buNone/>
              <a:defRPr>
                <a:solidFill>
                  <a:schemeClr val="tx1">
                    <a:tint val="75000"/>
                  </a:schemeClr>
                </a:solidFill>
              </a:defRPr>
            </a:lvl2pPr>
            <a:lvl3pPr marL="1372514" indent="0" algn="ctr">
              <a:buNone/>
              <a:defRPr>
                <a:solidFill>
                  <a:schemeClr val="tx1">
                    <a:tint val="75000"/>
                  </a:schemeClr>
                </a:solidFill>
              </a:defRPr>
            </a:lvl3pPr>
            <a:lvl4pPr marL="2058772" indent="0" algn="ctr">
              <a:buNone/>
              <a:defRPr>
                <a:solidFill>
                  <a:schemeClr val="tx1">
                    <a:tint val="75000"/>
                  </a:schemeClr>
                </a:solidFill>
              </a:defRPr>
            </a:lvl4pPr>
            <a:lvl5pPr marL="2745029" indent="0" algn="ctr">
              <a:buNone/>
              <a:defRPr>
                <a:solidFill>
                  <a:schemeClr val="tx1">
                    <a:tint val="75000"/>
                  </a:schemeClr>
                </a:solidFill>
              </a:defRPr>
            </a:lvl5pPr>
            <a:lvl6pPr marL="3431286" indent="0" algn="ctr">
              <a:buNone/>
              <a:defRPr>
                <a:solidFill>
                  <a:schemeClr val="tx1">
                    <a:tint val="75000"/>
                  </a:schemeClr>
                </a:solidFill>
              </a:defRPr>
            </a:lvl6pPr>
            <a:lvl7pPr marL="4117543" indent="0" algn="ctr">
              <a:buNone/>
              <a:defRPr>
                <a:solidFill>
                  <a:schemeClr val="tx1">
                    <a:tint val="75000"/>
                  </a:schemeClr>
                </a:solidFill>
              </a:defRPr>
            </a:lvl7pPr>
            <a:lvl8pPr marL="4803800" indent="0" algn="ctr">
              <a:buNone/>
              <a:defRPr>
                <a:solidFill>
                  <a:schemeClr val="tx1">
                    <a:tint val="75000"/>
                  </a:schemeClr>
                </a:solidFill>
              </a:defRPr>
            </a:lvl8pPr>
            <a:lvl9pPr marL="5490058"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13408142" y="8816735"/>
            <a:ext cx="2401967" cy="567437"/>
          </a:xfrm>
        </p:spPr>
        <p:txBody>
          <a:bodyPr/>
          <a:lstStyle/>
          <a:p>
            <a:fld id="{1D8BD707-D9CF-40AE-B4C6-C98DA3205C09}" type="datetimeFigureOut">
              <a:rPr lang="en-US" smtClean="0"/>
              <a:t>5/2/24</a:t>
            </a:fld>
            <a:endParaRPr lang="en-US"/>
          </a:p>
        </p:txBody>
      </p:sp>
      <p:sp>
        <p:nvSpPr>
          <p:cNvPr id="5" name="Footer Placeholder 4"/>
          <p:cNvSpPr>
            <a:spLocks noGrp="1"/>
          </p:cNvSpPr>
          <p:nvPr>
            <p:ph type="ftr" sz="quarter" idx="11"/>
          </p:nvPr>
        </p:nvSpPr>
        <p:spPr>
          <a:xfrm>
            <a:off x="5947726" y="8816735"/>
            <a:ext cx="7346035" cy="567437"/>
          </a:xfrm>
        </p:spPr>
        <p:txBody>
          <a:bodyPr/>
          <a:lstStyle/>
          <a:p>
            <a:endParaRPr lang="en-IN"/>
          </a:p>
        </p:txBody>
      </p:sp>
      <p:sp>
        <p:nvSpPr>
          <p:cNvPr id="6" name="Slide Number Placeholder 5"/>
          <p:cNvSpPr>
            <a:spLocks noGrp="1"/>
          </p:cNvSpPr>
          <p:nvPr>
            <p:ph type="sldNum" sz="quarter" idx="12"/>
          </p:nvPr>
        </p:nvSpPr>
        <p:spPr>
          <a:xfrm>
            <a:off x="15924489" y="8816735"/>
            <a:ext cx="827325" cy="567437"/>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78339118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95934" cy="10297018"/>
          </a:xfrm>
          <a:prstGeom prst="rect">
            <a:avLst/>
          </a:prstGeom>
        </p:spPr>
      </p:pic>
      <p:sp>
        <p:nvSpPr>
          <p:cNvPr id="2" name="Title 1"/>
          <p:cNvSpPr>
            <a:spLocks noGrp="1"/>
          </p:cNvSpPr>
          <p:nvPr>
            <p:ph type="title"/>
          </p:nvPr>
        </p:nvSpPr>
        <p:spPr>
          <a:xfrm>
            <a:off x="1029415" y="7108062"/>
            <a:ext cx="15207694" cy="851157"/>
          </a:xfrm>
        </p:spPr>
        <p:txBody>
          <a:bodyPr anchor="b">
            <a:normAutofit/>
          </a:bodyPr>
          <a:lstStyle>
            <a:lvl1pPr algn="l">
              <a:defRPr sz="3602"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058830" y="1399894"/>
            <a:ext cx="13148865" cy="47533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2402"/>
            </a:lvl1pPr>
            <a:lvl2pPr marL="686257" indent="0">
              <a:buNone/>
              <a:defRPr sz="2402"/>
            </a:lvl2pPr>
            <a:lvl3pPr marL="1372514" indent="0">
              <a:buNone/>
              <a:defRPr sz="2402"/>
            </a:lvl3pPr>
            <a:lvl4pPr marL="2058772" indent="0">
              <a:buNone/>
              <a:defRPr sz="2402"/>
            </a:lvl4pPr>
            <a:lvl5pPr marL="2745029" indent="0">
              <a:buNone/>
              <a:defRPr sz="2402"/>
            </a:lvl5pPr>
            <a:lvl6pPr marL="3431286" indent="0">
              <a:buNone/>
              <a:defRPr sz="2402"/>
            </a:lvl6pPr>
            <a:lvl7pPr marL="4117543" indent="0">
              <a:buNone/>
              <a:defRPr sz="2402"/>
            </a:lvl7pPr>
            <a:lvl8pPr marL="4803800" indent="0">
              <a:buNone/>
              <a:defRPr sz="2402"/>
            </a:lvl8pPr>
            <a:lvl9pPr marL="5490058" indent="0">
              <a:buNone/>
              <a:defRPr sz="2402"/>
            </a:lvl9pPr>
          </a:lstStyle>
          <a:p>
            <a:r>
              <a:rPr lang="en-GB"/>
              <a:t>Click icon to add picture</a:t>
            </a:r>
            <a:endParaRPr lang="en-US" dirty="0"/>
          </a:p>
        </p:txBody>
      </p:sp>
      <p:sp>
        <p:nvSpPr>
          <p:cNvPr id="4" name="Text Placeholder 3"/>
          <p:cNvSpPr>
            <a:spLocks noGrp="1"/>
          </p:cNvSpPr>
          <p:nvPr>
            <p:ph type="body" sz="half" idx="2"/>
          </p:nvPr>
        </p:nvSpPr>
        <p:spPr>
          <a:xfrm>
            <a:off x="1029415" y="7959219"/>
            <a:ext cx="15207694" cy="741482"/>
          </a:xfrm>
        </p:spPr>
        <p:txBody>
          <a:bodyPr anchor="t">
            <a:normAutofit/>
          </a:bodyPr>
          <a:lstStyle>
            <a:lvl1pPr marL="0" indent="0">
              <a:buNone/>
              <a:defRPr sz="2101"/>
            </a:lvl1pPr>
            <a:lvl2pPr marL="686257" indent="0">
              <a:buNone/>
              <a:defRPr sz="1801"/>
            </a:lvl2pPr>
            <a:lvl3pPr marL="1372514" indent="0">
              <a:buNone/>
              <a:defRPr sz="1501"/>
            </a:lvl3pPr>
            <a:lvl4pPr marL="2058772" indent="0">
              <a:buNone/>
              <a:defRPr sz="1351"/>
            </a:lvl4pPr>
            <a:lvl5pPr marL="2745029" indent="0">
              <a:buNone/>
              <a:defRPr sz="1351"/>
            </a:lvl5pPr>
            <a:lvl6pPr marL="3431286" indent="0">
              <a:buNone/>
              <a:defRPr sz="1351"/>
            </a:lvl6pPr>
            <a:lvl7pPr marL="4117543" indent="0">
              <a:buNone/>
              <a:defRPr sz="1351"/>
            </a:lvl7pPr>
            <a:lvl8pPr marL="4803800" indent="0">
              <a:buNone/>
              <a:defRPr sz="1351"/>
            </a:lvl8pPr>
            <a:lvl9pPr marL="5490058" indent="0">
              <a:buNone/>
              <a:defRPr sz="1351"/>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5/2/24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425903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95934" cy="10297018"/>
          </a:xfrm>
          <a:prstGeom prst="rect">
            <a:avLst/>
          </a:prstGeom>
        </p:spPr>
      </p:pic>
      <p:sp>
        <p:nvSpPr>
          <p:cNvPr id="2" name="Title 1"/>
          <p:cNvSpPr>
            <a:spLocks noGrp="1"/>
          </p:cNvSpPr>
          <p:nvPr>
            <p:ph type="title"/>
          </p:nvPr>
        </p:nvSpPr>
        <p:spPr>
          <a:xfrm>
            <a:off x="1029417" y="915531"/>
            <a:ext cx="15207694" cy="4692084"/>
          </a:xfrm>
        </p:spPr>
        <p:txBody>
          <a:bodyPr anchor="ctr">
            <a:normAutofit/>
          </a:bodyPr>
          <a:lstStyle>
            <a:lvl1pPr algn="l">
              <a:defRPr sz="4803" b="0" cap="none"/>
            </a:lvl1pPr>
          </a:lstStyle>
          <a:p>
            <a:r>
              <a:rPr lang="en-GB"/>
              <a:t>Click to edit Master title style</a:t>
            </a:r>
            <a:endParaRPr lang="en-US" dirty="0"/>
          </a:p>
        </p:txBody>
      </p:sp>
      <p:sp>
        <p:nvSpPr>
          <p:cNvPr id="3" name="Text Placeholder 2"/>
          <p:cNvSpPr>
            <a:spLocks noGrp="1"/>
          </p:cNvSpPr>
          <p:nvPr>
            <p:ph type="body" idx="1"/>
          </p:nvPr>
        </p:nvSpPr>
        <p:spPr>
          <a:xfrm>
            <a:off x="1029414" y="6523143"/>
            <a:ext cx="15207696" cy="2174381"/>
          </a:xfrm>
        </p:spPr>
        <p:txBody>
          <a:bodyPr anchor="ctr">
            <a:normAutofit/>
          </a:bodyPr>
          <a:lstStyle>
            <a:lvl1pPr marL="0" indent="0" algn="l">
              <a:buNone/>
              <a:defRPr sz="3002">
                <a:solidFill>
                  <a:schemeClr val="tx1"/>
                </a:solidFill>
              </a:defRPr>
            </a:lvl1pPr>
            <a:lvl2pPr marL="686257" indent="0">
              <a:buNone/>
              <a:defRPr sz="2702">
                <a:solidFill>
                  <a:schemeClr val="tx1">
                    <a:tint val="75000"/>
                  </a:schemeClr>
                </a:solidFill>
              </a:defRPr>
            </a:lvl2pPr>
            <a:lvl3pPr marL="1372514" indent="0">
              <a:buNone/>
              <a:defRPr sz="2402">
                <a:solidFill>
                  <a:schemeClr val="tx1">
                    <a:tint val="75000"/>
                  </a:schemeClr>
                </a:solidFill>
              </a:defRPr>
            </a:lvl3pPr>
            <a:lvl4pPr marL="2058772" indent="0">
              <a:buNone/>
              <a:defRPr sz="2101">
                <a:solidFill>
                  <a:schemeClr val="tx1">
                    <a:tint val="75000"/>
                  </a:schemeClr>
                </a:solidFill>
              </a:defRPr>
            </a:lvl4pPr>
            <a:lvl5pPr marL="2745029" indent="0">
              <a:buNone/>
              <a:defRPr sz="2101">
                <a:solidFill>
                  <a:schemeClr val="tx1">
                    <a:tint val="75000"/>
                  </a:schemeClr>
                </a:solidFill>
              </a:defRPr>
            </a:lvl5pPr>
            <a:lvl6pPr marL="3431286" indent="0">
              <a:buNone/>
              <a:defRPr sz="2101">
                <a:solidFill>
                  <a:schemeClr val="tx1">
                    <a:tint val="75000"/>
                  </a:schemeClr>
                </a:solidFill>
              </a:defRPr>
            </a:lvl6pPr>
            <a:lvl7pPr marL="4117543" indent="0">
              <a:buNone/>
              <a:defRPr sz="2101">
                <a:solidFill>
                  <a:schemeClr val="tx1">
                    <a:tint val="75000"/>
                  </a:schemeClr>
                </a:solidFill>
              </a:defRPr>
            </a:lvl7pPr>
            <a:lvl8pPr marL="4803800" indent="0">
              <a:buNone/>
              <a:defRPr sz="2101">
                <a:solidFill>
                  <a:schemeClr val="tx1">
                    <a:tint val="75000"/>
                  </a:schemeClr>
                </a:solidFill>
              </a:defRPr>
            </a:lvl8pPr>
            <a:lvl9pPr marL="5490058" indent="0">
              <a:buNone/>
              <a:defRPr sz="2101">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5/2/24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21484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95934" cy="10297018"/>
          </a:xfrm>
          <a:prstGeom prst="rect">
            <a:avLst/>
          </a:prstGeom>
        </p:spPr>
      </p:pic>
      <p:sp>
        <p:nvSpPr>
          <p:cNvPr id="15" name="TextBox 14"/>
          <p:cNvSpPr txBox="1"/>
          <p:nvPr/>
        </p:nvSpPr>
        <p:spPr>
          <a:xfrm>
            <a:off x="15367465" y="4119880"/>
            <a:ext cx="915035" cy="878247"/>
          </a:xfrm>
          <a:prstGeom prst="rect">
            <a:avLst/>
          </a:prstGeom>
        </p:spPr>
        <p:txBody>
          <a:bodyPr vert="horz" lIns="137255" tIns="68628" rIns="137255" bIns="6862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8" dirty="0">
                <a:solidFill>
                  <a:schemeClr val="tx1"/>
                </a:solidFill>
                <a:effectLst/>
              </a:rPr>
              <a:t>”</a:t>
            </a:r>
          </a:p>
        </p:txBody>
      </p:sp>
      <p:sp>
        <p:nvSpPr>
          <p:cNvPr id="11" name="TextBox 10"/>
          <p:cNvSpPr txBox="1"/>
          <p:nvPr/>
        </p:nvSpPr>
        <p:spPr>
          <a:xfrm>
            <a:off x="732921" y="1236530"/>
            <a:ext cx="915035" cy="878247"/>
          </a:xfrm>
          <a:prstGeom prst="rect">
            <a:avLst/>
          </a:prstGeom>
        </p:spPr>
        <p:txBody>
          <a:bodyPr vert="horz" lIns="137255" tIns="68628" rIns="137255" bIns="6862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8" dirty="0">
                <a:solidFill>
                  <a:schemeClr val="tx1"/>
                </a:solidFill>
                <a:effectLst/>
              </a:rPr>
              <a:t>“</a:t>
            </a:r>
          </a:p>
        </p:txBody>
      </p:sp>
      <p:sp>
        <p:nvSpPr>
          <p:cNvPr id="2" name="Title 1"/>
          <p:cNvSpPr>
            <a:spLocks noGrp="1"/>
          </p:cNvSpPr>
          <p:nvPr>
            <p:ph type="title"/>
          </p:nvPr>
        </p:nvSpPr>
        <p:spPr>
          <a:xfrm>
            <a:off x="1489435" y="915531"/>
            <a:ext cx="14335547" cy="4119878"/>
          </a:xfrm>
        </p:spPr>
        <p:txBody>
          <a:bodyPr anchor="ctr">
            <a:normAutofit/>
          </a:bodyPr>
          <a:lstStyle>
            <a:lvl1pPr algn="l">
              <a:defRPr sz="4803"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47956" y="5035409"/>
            <a:ext cx="14018504" cy="572206"/>
          </a:xfrm>
        </p:spPr>
        <p:txBody>
          <a:bodyPr anchor="ctr"/>
          <a:lstStyle>
            <a:lvl1pPr marL="0" indent="0">
              <a:buFontTx/>
              <a:buNone/>
              <a:defRPr/>
            </a:lvl1pPr>
            <a:lvl2pPr marL="686257" indent="0">
              <a:buFontTx/>
              <a:buNone/>
              <a:defRPr/>
            </a:lvl2pPr>
            <a:lvl3pPr marL="1372514" indent="0">
              <a:buFontTx/>
              <a:buNone/>
              <a:defRPr/>
            </a:lvl3pPr>
            <a:lvl4pPr marL="2058772" indent="0">
              <a:buFontTx/>
              <a:buNone/>
              <a:defRPr/>
            </a:lvl4pPr>
            <a:lvl5pPr marL="2745029" indent="0">
              <a:buFontTx/>
              <a:buNone/>
              <a:defRPr/>
            </a:lvl5pPr>
          </a:lstStyle>
          <a:p>
            <a:pPr lvl="0"/>
            <a:r>
              <a:rPr lang="en-GB"/>
              <a:t>Click to edit Master text styles</a:t>
            </a:r>
          </a:p>
        </p:txBody>
      </p:sp>
      <p:sp>
        <p:nvSpPr>
          <p:cNvPr id="3" name="Text Placeholder 2"/>
          <p:cNvSpPr>
            <a:spLocks noGrp="1"/>
          </p:cNvSpPr>
          <p:nvPr>
            <p:ph type="body" idx="1"/>
          </p:nvPr>
        </p:nvSpPr>
        <p:spPr>
          <a:xfrm>
            <a:off x="1031914" y="6523143"/>
            <a:ext cx="15239126" cy="2174381"/>
          </a:xfrm>
        </p:spPr>
        <p:txBody>
          <a:bodyPr anchor="ctr">
            <a:normAutofit/>
          </a:bodyPr>
          <a:lstStyle>
            <a:lvl1pPr marL="0" indent="0" algn="l">
              <a:buNone/>
              <a:defRPr sz="3002">
                <a:solidFill>
                  <a:schemeClr val="tx1"/>
                </a:solidFill>
              </a:defRPr>
            </a:lvl1pPr>
            <a:lvl2pPr marL="686257" indent="0">
              <a:buNone/>
              <a:defRPr sz="2702">
                <a:solidFill>
                  <a:schemeClr val="tx1">
                    <a:tint val="75000"/>
                  </a:schemeClr>
                </a:solidFill>
              </a:defRPr>
            </a:lvl2pPr>
            <a:lvl3pPr marL="1372514" indent="0">
              <a:buNone/>
              <a:defRPr sz="2402">
                <a:solidFill>
                  <a:schemeClr val="tx1">
                    <a:tint val="75000"/>
                  </a:schemeClr>
                </a:solidFill>
              </a:defRPr>
            </a:lvl3pPr>
            <a:lvl4pPr marL="2058772" indent="0">
              <a:buNone/>
              <a:defRPr sz="2101">
                <a:solidFill>
                  <a:schemeClr val="tx1">
                    <a:tint val="75000"/>
                  </a:schemeClr>
                </a:solidFill>
              </a:defRPr>
            </a:lvl4pPr>
            <a:lvl5pPr marL="2745029" indent="0">
              <a:buNone/>
              <a:defRPr sz="2101">
                <a:solidFill>
                  <a:schemeClr val="tx1">
                    <a:tint val="75000"/>
                  </a:schemeClr>
                </a:solidFill>
              </a:defRPr>
            </a:lvl5pPr>
            <a:lvl6pPr marL="3431286" indent="0">
              <a:buNone/>
              <a:defRPr sz="2101">
                <a:solidFill>
                  <a:schemeClr val="tx1">
                    <a:tint val="75000"/>
                  </a:schemeClr>
                </a:solidFill>
              </a:defRPr>
            </a:lvl6pPr>
            <a:lvl7pPr marL="4117543" indent="0">
              <a:buNone/>
              <a:defRPr sz="2101">
                <a:solidFill>
                  <a:schemeClr val="tx1">
                    <a:tint val="75000"/>
                  </a:schemeClr>
                </a:solidFill>
              </a:defRPr>
            </a:lvl7pPr>
            <a:lvl8pPr marL="4803800" indent="0">
              <a:buNone/>
              <a:defRPr sz="2101">
                <a:solidFill>
                  <a:schemeClr val="tx1">
                    <a:tint val="75000"/>
                  </a:schemeClr>
                </a:solidFill>
              </a:defRPr>
            </a:lvl8pPr>
            <a:lvl9pPr marL="5490058" indent="0">
              <a:buNone/>
              <a:defRPr sz="2101">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5/2/24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9473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95934" cy="10297018"/>
          </a:xfrm>
          <a:prstGeom prst="rect">
            <a:avLst/>
          </a:prstGeom>
        </p:spPr>
      </p:pic>
      <p:sp>
        <p:nvSpPr>
          <p:cNvPr id="2" name="Title 1"/>
          <p:cNvSpPr>
            <a:spLocks noGrp="1"/>
          </p:cNvSpPr>
          <p:nvPr>
            <p:ph type="title"/>
          </p:nvPr>
        </p:nvSpPr>
        <p:spPr>
          <a:xfrm>
            <a:off x="1029418" y="4968999"/>
            <a:ext cx="15207691" cy="2205920"/>
          </a:xfrm>
        </p:spPr>
        <p:txBody>
          <a:bodyPr anchor="b">
            <a:normAutofit/>
          </a:bodyPr>
          <a:lstStyle>
            <a:lvl1pPr algn="l">
              <a:defRPr sz="4803" b="0" cap="none"/>
            </a:lvl1pPr>
          </a:lstStyle>
          <a:p>
            <a:r>
              <a:rPr lang="en-GB"/>
              <a:t>Click to edit Master title style</a:t>
            </a:r>
            <a:endParaRPr lang="en-US" dirty="0"/>
          </a:p>
        </p:txBody>
      </p:sp>
      <p:sp>
        <p:nvSpPr>
          <p:cNvPr id="3" name="Text Placeholder 2"/>
          <p:cNvSpPr>
            <a:spLocks noGrp="1"/>
          </p:cNvSpPr>
          <p:nvPr>
            <p:ph type="body" idx="1"/>
          </p:nvPr>
        </p:nvSpPr>
        <p:spPr>
          <a:xfrm>
            <a:off x="1029416" y="7174919"/>
            <a:ext cx="15207693" cy="1292193"/>
          </a:xfrm>
        </p:spPr>
        <p:txBody>
          <a:bodyPr anchor="t">
            <a:normAutofit/>
          </a:bodyPr>
          <a:lstStyle>
            <a:lvl1pPr marL="0" indent="0" algn="l">
              <a:buNone/>
              <a:defRPr sz="3002">
                <a:solidFill>
                  <a:schemeClr val="tx1"/>
                </a:solidFill>
              </a:defRPr>
            </a:lvl1pPr>
            <a:lvl2pPr marL="686257" indent="0">
              <a:buNone/>
              <a:defRPr sz="2702">
                <a:solidFill>
                  <a:schemeClr val="tx1">
                    <a:tint val="75000"/>
                  </a:schemeClr>
                </a:solidFill>
              </a:defRPr>
            </a:lvl2pPr>
            <a:lvl3pPr marL="1372514" indent="0">
              <a:buNone/>
              <a:defRPr sz="2402">
                <a:solidFill>
                  <a:schemeClr val="tx1">
                    <a:tint val="75000"/>
                  </a:schemeClr>
                </a:solidFill>
              </a:defRPr>
            </a:lvl3pPr>
            <a:lvl4pPr marL="2058772" indent="0">
              <a:buNone/>
              <a:defRPr sz="2101">
                <a:solidFill>
                  <a:schemeClr val="tx1">
                    <a:tint val="75000"/>
                  </a:schemeClr>
                </a:solidFill>
              </a:defRPr>
            </a:lvl4pPr>
            <a:lvl5pPr marL="2745029" indent="0">
              <a:buNone/>
              <a:defRPr sz="2101">
                <a:solidFill>
                  <a:schemeClr val="tx1">
                    <a:tint val="75000"/>
                  </a:schemeClr>
                </a:solidFill>
              </a:defRPr>
            </a:lvl5pPr>
            <a:lvl6pPr marL="3431286" indent="0">
              <a:buNone/>
              <a:defRPr sz="2101">
                <a:solidFill>
                  <a:schemeClr val="tx1">
                    <a:tint val="75000"/>
                  </a:schemeClr>
                </a:solidFill>
              </a:defRPr>
            </a:lvl6pPr>
            <a:lvl7pPr marL="4117543" indent="0">
              <a:buNone/>
              <a:defRPr sz="2101">
                <a:solidFill>
                  <a:schemeClr val="tx1">
                    <a:tint val="75000"/>
                  </a:schemeClr>
                </a:solidFill>
              </a:defRPr>
            </a:lvl7pPr>
            <a:lvl8pPr marL="4803800" indent="0">
              <a:buNone/>
              <a:defRPr sz="2101">
                <a:solidFill>
                  <a:schemeClr val="tx1">
                    <a:tint val="75000"/>
                  </a:schemeClr>
                </a:solidFill>
              </a:defRPr>
            </a:lvl8pPr>
            <a:lvl9pPr marL="5490058" indent="0">
              <a:buNone/>
              <a:defRPr sz="2101">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5/2/24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991486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95934" cy="10297018"/>
          </a:xfrm>
          <a:prstGeom prst="rect">
            <a:avLst/>
          </a:prstGeom>
        </p:spPr>
      </p:pic>
      <p:sp>
        <p:nvSpPr>
          <p:cNvPr id="13" name="TextBox 12"/>
          <p:cNvSpPr txBox="1"/>
          <p:nvPr/>
        </p:nvSpPr>
        <p:spPr>
          <a:xfrm>
            <a:off x="15367465" y="4119880"/>
            <a:ext cx="915035" cy="878247"/>
          </a:xfrm>
          <a:prstGeom prst="rect">
            <a:avLst/>
          </a:prstGeom>
        </p:spPr>
        <p:txBody>
          <a:bodyPr vert="horz" lIns="137255" tIns="68628" rIns="137255" bIns="6862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8" dirty="0">
                <a:solidFill>
                  <a:schemeClr val="tx1"/>
                </a:solidFill>
                <a:effectLst/>
              </a:rPr>
              <a:t>”</a:t>
            </a:r>
          </a:p>
        </p:txBody>
      </p:sp>
      <p:sp>
        <p:nvSpPr>
          <p:cNvPr id="14" name="TextBox 13"/>
          <p:cNvSpPr txBox="1"/>
          <p:nvPr/>
        </p:nvSpPr>
        <p:spPr>
          <a:xfrm>
            <a:off x="732921" y="1236530"/>
            <a:ext cx="915035" cy="878247"/>
          </a:xfrm>
          <a:prstGeom prst="rect">
            <a:avLst/>
          </a:prstGeom>
        </p:spPr>
        <p:txBody>
          <a:bodyPr vert="horz" lIns="137255" tIns="68628" rIns="137255" bIns="6862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8" dirty="0">
                <a:solidFill>
                  <a:schemeClr val="tx1"/>
                </a:solidFill>
                <a:effectLst/>
              </a:rPr>
              <a:t>“</a:t>
            </a:r>
          </a:p>
        </p:txBody>
      </p:sp>
      <p:sp>
        <p:nvSpPr>
          <p:cNvPr id="16" name="Title 1"/>
          <p:cNvSpPr>
            <a:spLocks noGrp="1"/>
          </p:cNvSpPr>
          <p:nvPr>
            <p:ph type="title"/>
          </p:nvPr>
        </p:nvSpPr>
        <p:spPr>
          <a:xfrm>
            <a:off x="1489435" y="915531"/>
            <a:ext cx="14335547" cy="4119878"/>
          </a:xfrm>
        </p:spPr>
        <p:txBody>
          <a:bodyPr anchor="ctr">
            <a:normAutofit/>
          </a:bodyPr>
          <a:lstStyle>
            <a:lvl1pPr algn="l">
              <a:defRPr sz="4803"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29414" y="5836497"/>
            <a:ext cx="15213712" cy="1335146"/>
          </a:xfrm>
        </p:spPr>
        <p:txBody>
          <a:bodyPr vert="horz" lIns="91440" tIns="45720" rIns="91440" bIns="45720" rtlCol="0" anchor="b">
            <a:normAutofit/>
          </a:bodyPr>
          <a:lstStyle>
            <a:lvl1pPr>
              <a:buNone/>
              <a:defRPr lang="en-US" sz="3602"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029413" y="7171643"/>
            <a:ext cx="15213712" cy="1525881"/>
          </a:xfrm>
        </p:spPr>
        <p:txBody>
          <a:bodyPr anchor="t">
            <a:normAutofit/>
          </a:bodyPr>
          <a:lstStyle>
            <a:lvl1pPr marL="0" indent="0" algn="l">
              <a:buNone/>
              <a:defRPr sz="2702">
                <a:solidFill>
                  <a:schemeClr val="tx1"/>
                </a:solidFill>
              </a:defRPr>
            </a:lvl1pPr>
            <a:lvl2pPr marL="686257" indent="0">
              <a:buNone/>
              <a:defRPr sz="2702">
                <a:solidFill>
                  <a:schemeClr val="tx1">
                    <a:tint val="75000"/>
                  </a:schemeClr>
                </a:solidFill>
              </a:defRPr>
            </a:lvl2pPr>
            <a:lvl3pPr marL="1372514" indent="0">
              <a:buNone/>
              <a:defRPr sz="2402">
                <a:solidFill>
                  <a:schemeClr val="tx1">
                    <a:tint val="75000"/>
                  </a:schemeClr>
                </a:solidFill>
              </a:defRPr>
            </a:lvl3pPr>
            <a:lvl4pPr marL="2058772" indent="0">
              <a:buNone/>
              <a:defRPr sz="2101">
                <a:solidFill>
                  <a:schemeClr val="tx1">
                    <a:tint val="75000"/>
                  </a:schemeClr>
                </a:solidFill>
              </a:defRPr>
            </a:lvl4pPr>
            <a:lvl5pPr marL="2745029" indent="0">
              <a:buNone/>
              <a:defRPr sz="2101">
                <a:solidFill>
                  <a:schemeClr val="tx1">
                    <a:tint val="75000"/>
                  </a:schemeClr>
                </a:solidFill>
              </a:defRPr>
            </a:lvl5pPr>
            <a:lvl6pPr marL="3431286" indent="0">
              <a:buNone/>
              <a:defRPr sz="2101">
                <a:solidFill>
                  <a:schemeClr val="tx1">
                    <a:tint val="75000"/>
                  </a:schemeClr>
                </a:solidFill>
              </a:defRPr>
            </a:lvl6pPr>
            <a:lvl7pPr marL="4117543" indent="0">
              <a:buNone/>
              <a:defRPr sz="2101">
                <a:solidFill>
                  <a:schemeClr val="tx1">
                    <a:tint val="75000"/>
                  </a:schemeClr>
                </a:solidFill>
              </a:defRPr>
            </a:lvl7pPr>
            <a:lvl8pPr marL="4803800" indent="0">
              <a:buNone/>
              <a:defRPr sz="2101">
                <a:solidFill>
                  <a:schemeClr val="tx1">
                    <a:tint val="75000"/>
                  </a:schemeClr>
                </a:solidFill>
              </a:defRPr>
            </a:lvl8pPr>
            <a:lvl9pPr marL="5490058" indent="0">
              <a:buNone/>
              <a:defRPr sz="2101">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5/2/24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5866950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95934" cy="10297018"/>
          </a:xfrm>
          <a:prstGeom prst="rect">
            <a:avLst/>
          </a:prstGeom>
        </p:spPr>
      </p:pic>
      <p:sp>
        <p:nvSpPr>
          <p:cNvPr id="2" name="Title 1"/>
          <p:cNvSpPr>
            <a:spLocks noGrp="1"/>
          </p:cNvSpPr>
          <p:nvPr>
            <p:ph type="title"/>
          </p:nvPr>
        </p:nvSpPr>
        <p:spPr>
          <a:xfrm>
            <a:off x="1029417" y="915531"/>
            <a:ext cx="15207694" cy="4119878"/>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029416" y="5264291"/>
            <a:ext cx="15207696" cy="1258852"/>
          </a:xfrm>
        </p:spPr>
        <p:txBody>
          <a:bodyPr vert="horz" lIns="91440" tIns="45720" rIns="91440" bIns="45720" rtlCol="0" anchor="b">
            <a:normAutofit/>
          </a:bodyPr>
          <a:lstStyle>
            <a:lvl1pPr>
              <a:buNone/>
              <a:defRPr lang="en-US" sz="4203"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029414" y="6523143"/>
            <a:ext cx="15207696" cy="2174381"/>
          </a:xfrm>
        </p:spPr>
        <p:txBody>
          <a:bodyPr anchor="t">
            <a:normAutofit/>
          </a:bodyPr>
          <a:lstStyle>
            <a:lvl1pPr marL="0" indent="0" algn="l">
              <a:buNone/>
              <a:defRPr sz="2702">
                <a:solidFill>
                  <a:schemeClr val="tx1"/>
                </a:solidFill>
              </a:defRPr>
            </a:lvl1pPr>
            <a:lvl2pPr marL="686257" indent="0">
              <a:buNone/>
              <a:defRPr sz="2702">
                <a:solidFill>
                  <a:schemeClr val="tx1">
                    <a:tint val="75000"/>
                  </a:schemeClr>
                </a:solidFill>
              </a:defRPr>
            </a:lvl2pPr>
            <a:lvl3pPr marL="1372514" indent="0">
              <a:buNone/>
              <a:defRPr sz="2402">
                <a:solidFill>
                  <a:schemeClr val="tx1">
                    <a:tint val="75000"/>
                  </a:schemeClr>
                </a:solidFill>
              </a:defRPr>
            </a:lvl3pPr>
            <a:lvl4pPr marL="2058772" indent="0">
              <a:buNone/>
              <a:defRPr sz="2101">
                <a:solidFill>
                  <a:schemeClr val="tx1">
                    <a:tint val="75000"/>
                  </a:schemeClr>
                </a:solidFill>
              </a:defRPr>
            </a:lvl4pPr>
            <a:lvl5pPr marL="2745029" indent="0">
              <a:buNone/>
              <a:defRPr sz="2101">
                <a:solidFill>
                  <a:schemeClr val="tx1">
                    <a:tint val="75000"/>
                  </a:schemeClr>
                </a:solidFill>
              </a:defRPr>
            </a:lvl5pPr>
            <a:lvl6pPr marL="3431286" indent="0">
              <a:buNone/>
              <a:defRPr sz="2101">
                <a:solidFill>
                  <a:schemeClr val="tx1">
                    <a:tint val="75000"/>
                  </a:schemeClr>
                </a:solidFill>
              </a:defRPr>
            </a:lvl6pPr>
            <a:lvl7pPr marL="4117543" indent="0">
              <a:buNone/>
              <a:defRPr sz="2101">
                <a:solidFill>
                  <a:schemeClr val="tx1">
                    <a:tint val="75000"/>
                  </a:schemeClr>
                </a:solidFill>
              </a:defRPr>
            </a:lvl7pPr>
            <a:lvl8pPr marL="4803800" indent="0">
              <a:buNone/>
              <a:defRPr sz="2101">
                <a:solidFill>
                  <a:schemeClr val="tx1">
                    <a:tint val="75000"/>
                  </a:schemeClr>
                </a:solidFill>
              </a:defRPr>
            </a:lvl8pPr>
            <a:lvl9pPr marL="5490058" indent="0">
              <a:buNone/>
              <a:defRPr sz="2101">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5/2/24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395460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95934" cy="10297018"/>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5/2/24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
        <p:nvSpPr>
          <p:cNvPr id="8" name="Title 1"/>
          <p:cNvSpPr>
            <a:spLocks noGrp="1"/>
          </p:cNvSpPr>
          <p:nvPr>
            <p:ph type="title"/>
          </p:nvPr>
        </p:nvSpPr>
        <p:spPr>
          <a:xfrm>
            <a:off x="1029417" y="915530"/>
            <a:ext cx="15207691" cy="2187097"/>
          </a:xfrm>
        </p:spPr>
        <p:txBody>
          <a:bodyPr/>
          <a:lstStyle/>
          <a:p>
            <a:r>
              <a:rPr lang="en-GB"/>
              <a:t>Click to edit Master title style</a:t>
            </a:r>
            <a:endParaRPr lang="en-US" dirty="0"/>
          </a:p>
        </p:txBody>
      </p:sp>
    </p:spTree>
    <p:extLst>
      <p:ext uri="{BB962C8B-B14F-4D97-AF65-F5344CB8AC3E}">
        <p14:creationId xmlns:p14="http://schemas.microsoft.com/office/powerpoint/2010/main" val="2364103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95934" cy="10297018"/>
          </a:xfrm>
          <a:prstGeom prst="rect">
            <a:avLst/>
          </a:prstGeom>
        </p:spPr>
      </p:pic>
      <p:sp>
        <p:nvSpPr>
          <p:cNvPr id="2" name="Vertical Title 1"/>
          <p:cNvSpPr>
            <a:spLocks noGrp="1"/>
          </p:cNvSpPr>
          <p:nvPr>
            <p:ph type="title" orient="vert"/>
          </p:nvPr>
        </p:nvSpPr>
        <p:spPr>
          <a:xfrm>
            <a:off x="12997032" y="915528"/>
            <a:ext cx="3240076" cy="778199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29415" y="915529"/>
            <a:ext cx="11756332" cy="7781996"/>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5/2/24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02475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95934" cy="10297018"/>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5/2/24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636933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95934" cy="10297018"/>
          </a:xfrm>
          <a:prstGeom prst="rect">
            <a:avLst/>
          </a:prstGeom>
        </p:spPr>
      </p:pic>
      <p:sp>
        <p:nvSpPr>
          <p:cNvPr id="2" name="Title 1"/>
          <p:cNvSpPr>
            <a:spLocks noGrp="1"/>
          </p:cNvSpPr>
          <p:nvPr>
            <p:ph type="title"/>
          </p:nvPr>
        </p:nvSpPr>
        <p:spPr>
          <a:xfrm>
            <a:off x="1029415" y="4968999"/>
            <a:ext cx="15207694" cy="2205920"/>
          </a:xfrm>
        </p:spPr>
        <p:txBody>
          <a:bodyPr anchor="b"/>
          <a:lstStyle>
            <a:lvl1pPr algn="l">
              <a:defRPr sz="6004" b="0" cap="all"/>
            </a:lvl1pPr>
          </a:lstStyle>
          <a:p>
            <a:r>
              <a:rPr lang="en-GB"/>
              <a:t>Click to edit Master title style</a:t>
            </a:r>
            <a:endParaRPr lang="en-US" dirty="0"/>
          </a:p>
        </p:txBody>
      </p:sp>
      <p:sp>
        <p:nvSpPr>
          <p:cNvPr id="3" name="Text Placeholder 2"/>
          <p:cNvSpPr>
            <a:spLocks noGrp="1"/>
          </p:cNvSpPr>
          <p:nvPr>
            <p:ph type="body" idx="1"/>
          </p:nvPr>
        </p:nvSpPr>
        <p:spPr>
          <a:xfrm>
            <a:off x="1029413" y="7174919"/>
            <a:ext cx="15207696" cy="1292193"/>
          </a:xfrm>
        </p:spPr>
        <p:txBody>
          <a:bodyPr anchor="t">
            <a:normAutofit/>
          </a:bodyPr>
          <a:lstStyle>
            <a:lvl1pPr marL="0" indent="0" algn="l">
              <a:buNone/>
              <a:defRPr sz="3002" cap="all">
                <a:solidFill>
                  <a:schemeClr val="tx1"/>
                </a:solidFill>
              </a:defRPr>
            </a:lvl1pPr>
            <a:lvl2pPr marL="686257" indent="0">
              <a:buNone/>
              <a:defRPr sz="2702">
                <a:solidFill>
                  <a:schemeClr val="tx1">
                    <a:tint val="75000"/>
                  </a:schemeClr>
                </a:solidFill>
              </a:defRPr>
            </a:lvl2pPr>
            <a:lvl3pPr marL="1372514" indent="0">
              <a:buNone/>
              <a:defRPr sz="2402">
                <a:solidFill>
                  <a:schemeClr val="tx1">
                    <a:tint val="75000"/>
                  </a:schemeClr>
                </a:solidFill>
              </a:defRPr>
            </a:lvl3pPr>
            <a:lvl4pPr marL="2058772" indent="0">
              <a:buNone/>
              <a:defRPr sz="2101">
                <a:solidFill>
                  <a:schemeClr val="tx1">
                    <a:tint val="75000"/>
                  </a:schemeClr>
                </a:solidFill>
              </a:defRPr>
            </a:lvl4pPr>
            <a:lvl5pPr marL="2745029" indent="0">
              <a:buNone/>
              <a:defRPr sz="2101">
                <a:solidFill>
                  <a:schemeClr val="tx1">
                    <a:tint val="75000"/>
                  </a:schemeClr>
                </a:solidFill>
              </a:defRPr>
            </a:lvl5pPr>
            <a:lvl6pPr marL="3431286" indent="0">
              <a:buNone/>
              <a:defRPr sz="2101">
                <a:solidFill>
                  <a:schemeClr val="tx1">
                    <a:tint val="75000"/>
                  </a:schemeClr>
                </a:solidFill>
              </a:defRPr>
            </a:lvl6pPr>
            <a:lvl7pPr marL="4117543" indent="0">
              <a:buNone/>
              <a:defRPr sz="2101">
                <a:solidFill>
                  <a:schemeClr val="tx1">
                    <a:tint val="75000"/>
                  </a:schemeClr>
                </a:solidFill>
              </a:defRPr>
            </a:lvl7pPr>
            <a:lvl8pPr marL="4803800" indent="0">
              <a:buNone/>
              <a:defRPr sz="2101">
                <a:solidFill>
                  <a:schemeClr val="tx1">
                    <a:tint val="75000"/>
                  </a:schemeClr>
                </a:solidFill>
              </a:defRPr>
            </a:lvl8pPr>
            <a:lvl9pPr marL="5490058" indent="0">
              <a:buNone/>
              <a:defRPr sz="2101">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5/2/24</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753625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95934" cy="10297018"/>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29418" y="3217067"/>
            <a:ext cx="7498204" cy="548045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8738907" y="3217068"/>
            <a:ext cx="7498201" cy="548045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5/2/24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602637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61519" y="3331508"/>
            <a:ext cx="7068486" cy="865460"/>
          </a:xfrm>
        </p:spPr>
        <p:txBody>
          <a:bodyPr anchor="b">
            <a:noAutofit/>
          </a:bodyPr>
          <a:lstStyle>
            <a:lvl1pPr marL="0" indent="0">
              <a:buNone/>
              <a:defRPr sz="4203" b="0"/>
            </a:lvl1pPr>
            <a:lvl2pPr marL="686257" indent="0">
              <a:buNone/>
              <a:defRPr sz="3002" b="1"/>
            </a:lvl2pPr>
            <a:lvl3pPr marL="1372514" indent="0">
              <a:buNone/>
              <a:defRPr sz="2702" b="1"/>
            </a:lvl3pPr>
            <a:lvl4pPr marL="2058772" indent="0">
              <a:buNone/>
              <a:defRPr sz="2402" b="1"/>
            </a:lvl4pPr>
            <a:lvl5pPr marL="2745029" indent="0">
              <a:buNone/>
              <a:defRPr sz="2402" b="1"/>
            </a:lvl5pPr>
            <a:lvl6pPr marL="3431286" indent="0">
              <a:buNone/>
              <a:defRPr sz="2402" b="1"/>
            </a:lvl6pPr>
            <a:lvl7pPr marL="4117543" indent="0">
              <a:buNone/>
              <a:defRPr sz="2402" b="1"/>
            </a:lvl7pPr>
            <a:lvl8pPr marL="4803800" indent="0">
              <a:buNone/>
              <a:defRPr sz="2402" b="1"/>
            </a:lvl8pPr>
            <a:lvl9pPr marL="5490058" indent="0">
              <a:buNone/>
              <a:defRPr sz="2402" b="1"/>
            </a:lvl9pPr>
          </a:lstStyle>
          <a:p>
            <a:pPr lvl="0"/>
            <a:r>
              <a:rPr lang="en-GB"/>
              <a:t>Click to edit Master text styles</a:t>
            </a:r>
          </a:p>
        </p:txBody>
      </p:sp>
      <p:sp>
        <p:nvSpPr>
          <p:cNvPr id="4" name="Content Placeholder 3"/>
          <p:cNvSpPr>
            <a:spLocks noGrp="1"/>
          </p:cNvSpPr>
          <p:nvPr>
            <p:ph sz="half" idx="2"/>
          </p:nvPr>
        </p:nvSpPr>
        <p:spPr>
          <a:xfrm>
            <a:off x="1029416" y="4310617"/>
            <a:ext cx="7500590" cy="4386906"/>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150355" y="3344225"/>
            <a:ext cx="7089139" cy="865460"/>
          </a:xfrm>
        </p:spPr>
        <p:txBody>
          <a:bodyPr anchor="b">
            <a:noAutofit/>
          </a:bodyPr>
          <a:lstStyle>
            <a:lvl1pPr marL="0" indent="0">
              <a:buNone/>
              <a:defRPr sz="4203" b="0"/>
            </a:lvl1pPr>
            <a:lvl2pPr marL="686257" indent="0">
              <a:buNone/>
              <a:defRPr sz="3002" b="1"/>
            </a:lvl2pPr>
            <a:lvl3pPr marL="1372514" indent="0">
              <a:buNone/>
              <a:defRPr sz="2702" b="1"/>
            </a:lvl3pPr>
            <a:lvl4pPr marL="2058772" indent="0">
              <a:buNone/>
              <a:defRPr sz="2402" b="1"/>
            </a:lvl4pPr>
            <a:lvl5pPr marL="2745029" indent="0">
              <a:buNone/>
              <a:defRPr sz="2402" b="1"/>
            </a:lvl5pPr>
            <a:lvl6pPr marL="3431286" indent="0">
              <a:buNone/>
              <a:defRPr sz="2402" b="1"/>
            </a:lvl6pPr>
            <a:lvl7pPr marL="4117543" indent="0">
              <a:buNone/>
              <a:defRPr sz="2402" b="1"/>
            </a:lvl7pPr>
            <a:lvl8pPr marL="4803800" indent="0">
              <a:buNone/>
              <a:defRPr sz="2402" b="1"/>
            </a:lvl8pPr>
            <a:lvl9pPr marL="5490058" indent="0">
              <a:buNone/>
              <a:defRPr sz="2402" b="1"/>
            </a:lvl9pPr>
          </a:lstStyle>
          <a:p>
            <a:pPr lvl="0"/>
            <a:r>
              <a:rPr lang="en-GB"/>
              <a:t>Click to edit Master text styles</a:t>
            </a:r>
          </a:p>
        </p:txBody>
      </p:sp>
      <p:sp>
        <p:nvSpPr>
          <p:cNvPr id="6" name="Content Placeholder 5"/>
          <p:cNvSpPr>
            <a:spLocks noGrp="1"/>
          </p:cNvSpPr>
          <p:nvPr>
            <p:ph sz="quarter" idx="4"/>
          </p:nvPr>
        </p:nvSpPr>
        <p:spPr>
          <a:xfrm>
            <a:off x="8741291" y="4310617"/>
            <a:ext cx="7498204" cy="4386906"/>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5/2/24</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857568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95934" cy="10297018"/>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5/2/24</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505237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95934" cy="10297018"/>
          </a:xfrm>
          <a:prstGeom prst="rect">
            <a:avLst/>
          </a:prstGeom>
        </p:spPr>
      </p:pic>
      <p:sp>
        <p:nvSpPr>
          <p:cNvPr id="2" name="Date Placeholder 1"/>
          <p:cNvSpPr>
            <a:spLocks noGrp="1"/>
          </p:cNvSpPr>
          <p:nvPr>
            <p:ph type="dt" sz="half" idx="10"/>
          </p:nvPr>
        </p:nvSpPr>
        <p:spPr/>
        <p:txBody>
          <a:bodyPr/>
          <a:lstStyle/>
          <a:p>
            <a:fld id="{1D8BD707-D9CF-40AE-B4C6-C98DA3205C09}" type="datetimeFigureOut">
              <a:rPr lang="en-US" smtClean="0"/>
              <a:t>5/2/24</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991419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95934" cy="10297018"/>
          </a:xfrm>
          <a:prstGeom prst="rect">
            <a:avLst/>
          </a:prstGeom>
        </p:spPr>
      </p:pic>
      <p:sp>
        <p:nvSpPr>
          <p:cNvPr id="2" name="Title 1"/>
          <p:cNvSpPr>
            <a:spLocks noGrp="1"/>
          </p:cNvSpPr>
          <p:nvPr>
            <p:ph type="title"/>
          </p:nvPr>
        </p:nvSpPr>
        <p:spPr>
          <a:xfrm>
            <a:off x="1029415" y="3115341"/>
            <a:ext cx="5525162" cy="2059940"/>
          </a:xfrm>
        </p:spPr>
        <p:txBody>
          <a:bodyPr anchor="b">
            <a:normAutofit/>
          </a:bodyPr>
          <a:lstStyle>
            <a:lvl1pPr algn="l">
              <a:defRPr sz="3602" b="0"/>
            </a:lvl1pPr>
          </a:lstStyle>
          <a:p>
            <a:r>
              <a:rPr lang="en-GB"/>
              <a:t>Click to edit Master title style</a:t>
            </a:r>
            <a:endParaRPr lang="en-US" dirty="0"/>
          </a:p>
        </p:txBody>
      </p:sp>
      <p:sp>
        <p:nvSpPr>
          <p:cNvPr id="3" name="Content Placeholder 2"/>
          <p:cNvSpPr>
            <a:spLocks noGrp="1"/>
          </p:cNvSpPr>
          <p:nvPr>
            <p:ph idx="1"/>
          </p:nvPr>
        </p:nvSpPr>
        <p:spPr>
          <a:xfrm>
            <a:off x="6977143" y="915530"/>
            <a:ext cx="9259965" cy="7781996"/>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29415" y="5175281"/>
            <a:ext cx="5525162" cy="2746587"/>
          </a:xfrm>
        </p:spPr>
        <p:txBody>
          <a:bodyPr anchor="t">
            <a:normAutofit/>
          </a:bodyPr>
          <a:lstStyle>
            <a:lvl1pPr marL="0" indent="0">
              <a:buNone/>
              <a:defRPr sz="2402"/>
            </a:lvl1pPr>
            <a:lvl2pPr marL="686257" indent="0">
              <a:buNone/>
              <a:defRPr sz="1801"/>
            </a:lvl2pPr>
            <a:lvl3pPr marL="1372514" indent="0">
              <a:buNone/>
              <a:defRPr sz="1501"/>
            </a:lvl3pPr>
            <a:lvl4pPr marL="2058772" indent="0">
              <a:buNone/>
              <a:defRPr sz="1351"/>
            </a:lvl4pPr>
            <a:lvl5pPr marL="2745029" indent="0">
              <a:buNone/>
              <a:defRPr sz="1351"/>
            </a:lvl5pPr>
            <a:lvl6pPr marL="3431286" indent="0">
              <a:buNone/>
              <a:defRPr sz="1351"/>
            </a:lvl6pPr>
            <a:lvl7pPr marL="4117543" indent="0">
              <a:buNone/>
              <a:defRPr sz="1351"/>
            </a:lvl7pPr>
            <a:lvl8pPr marL="4803800" indent="0">
              <a:buNone/>
              <a:defRPr sz="1351"/>
            </a:lvl8pPr>
            <a:lvl9pPr marL="5490058" indent="0">
              <a:buNone/>
              <a:defRPr sz="1351"/>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5/2/24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150454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295934" cy="10297018"/>
          </a:xfrm>
          <a:prstGeom prst="rect">
            <a:avLst/>
          </a:prstGeom>
        </p:spPr>
      </p:pic>
      <p:sp>
        <p:nvSpPr>
          <p:cNvPr id="2" name="Title 1"/>
          <p:cNvSpPr>
            <a:spLocks noGrp="1"/>
          </p:cNvSpPr>
          <p:nvPr>
            <p:ph type="title"/>
          </p:nvPr>
        </p:nvSpPr>
        <p:spPr>
          <a:xfrm>
            <a:off x="1029415" y="2403263"/>
            <a:ext cx="9253401" cy="2059940"/>
          </a:xfrm>
        </p:spPr>
        <p:txBody>
          <a:bodyPr anchor="b">
            <a:normAutofit/>
          </a:bodyPr>
          <a:lstStyle>
            <a:lvl1pPr algn="l">
              <a:defRPr sz="4203"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11312230" y="1373293"/>
            <a:ext cx="4924879" cy="6866467"/>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2402"/>
            </a:lvl1pPr>
            <a:lvl2pPr marL="686257" indent="0">
              <a:buNone/>
              <a:defRPr sz="2402"/>
            </a:lvl2pPr>
            <a:lvl3pPr marL="1372514" indent="0">
              <a:buNone/>
              <a:defRPr sz="2402"/>
            </a:lvl3pPr>
            <a:lvl4pPr marL="2058772" indent="0">
              <a:buNone/>
              <a:defRPr sz="2402"/>
            </a:lvl4pPr>
            <a:lvl5pPr marL="2745029" indent="0">
              <a:buNone/>
              <a:defRPr sz="2402"/>
            </a:lvl5pPr>
            <a:lvl6pPr marL="3431286" indent="0">
              <a:buNone/>
              <a:defRPr sz="2402"/>
            </a:lvl6pPr>
            <a:lvl7pPr marL="4117543" indent="0">
              <a:buNone/>
              <a:defRPr sz="2402"/>
            </a:lvl7pPr>
            <a:lvl8pPr marL="4803800" indent="0">
              <a:buNone/>
              <a:defRPr sz="2402"/>
            </a:lvl8pPr>
            <a:lvl9pPr marL="5490058" indent="0">
              <a:buNone/>
              <a:defRPr sz="2402"/>
            </a:lvl9pPr>
          </a:lstStyle>
          <a:p>
            <a:r>
              <a:rPr lang="en-GB"/>
              <a:t>Click icon to add picture</a:t>
            </a:r>
            <a:endParaRPr lang="en-US" dirty="0"/>
          </a:p>
        </p:txBody>
      </p:sp>
      <p:sp>
        <p:nvSpPr>
          <p:cNvPr id="4" name="Text Placeholder 3"/>
          <p:cNvSpPr>
            <a:spLocks noGrp="1"/>
          </p:cNvSpPr>
          <p:nvPr>
            <p:ph type="body" sz="half" idx="2"/>
          </p:nvPr>
        </p:nvSpPr>
        <p:spPr>
          <a:xfrm>
            <a:off x="1029415" y="4463203"/>
            <a:ext cx="9253401" cy="2746587"/>
          </a:xfrm>
        </p:spPr>
        <p:txBody>
          <a:bodyPr anchor="t">
            <a:normAutofit/>
          </a:bodyPr>
          <a:lstStyle>
            <a:lvl1pPr marL="0" indent="0">
              <a:buNone/>
              <a:defRPr sz="2702"/>
            </a:lvl1pPr>
            <a:lvl2pPr marL="686257" indent="0">
              <a:buNone/>
              <a:defRPr sz="1801"/>
            </a:lvl2pPr>
            <a:lvl3pPr marL="1372514" indent="0">
              <a:buNone/>
              <a:defRPr sz="1501"/>
            </a:lvl3pPr>
            <a:lvl4pPr marL="2058772" indent="0">
              <a:buNone/>
              <a:defRPr sz="1351"/>
            </a:lvl4pPr>
            <a:lvl5pPr marL="2745029" indent="0">
              <a:buNone/>
              <a:defRPr sz="1351"/>
            </a:lvl5pPr>
            <a:lvl6pPr marL="3431286" indent="0">
              <a:buNone/>
              <a:defRPr sz="1351"/>
            </a:lvl6pPr>
            <a:lvl7pPr marL="4117543" indent="0">
              <a:buNone/>
              <a:defRPr sz="1351"/>
            </a:lvl7pPr>
            <a:lvl8pPr marL="4803800" indent="0">
              <a:buNone/>
              <a:defRPr sz="1351"/>
            </a:lvl8pPr>
            <a:lvl9pPr marL="5490058" indent="0">
              <a:buNone/>
              <a:defRPr sz="1351"/>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5/2/24</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718609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9417" y="915530"/>
            <a:ext cx="15207691" cy="218709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29417" y="3217068"/>
            <a:ext cx="15207691" cy="5480457"/>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2893438" y="8816735"/>
            <a:ext cx="2401967" cy="567437"/>
          </a:xfrm>
          <a:prstGeom prst="rect">
            <a:avLst/>
          </a:prstGeom>
        </p:spPr>
        <p:txBody>
          <a:bodyPr vert="horz" lIns="91440" tIns="45720" rIns="91440" bIns="45720" rtlCol="0" anchor="ctr"/>
          <a:lstStyle>
            <a:lvl1pPr algn="r">
              <a:defRPr sz="1501" b="0" i="0">
                <a:solidFill>
                  <a:schemeClr val="tx1"/>
                </a:solidFill>
                <a:effectLst/>
                <a:latin typeface="+mn-lt"/>
              </a:defRPr>
            </a:lvl1pPr>
          </a:lstStyle>
          <a:p>
            <a:fld id="{1D8BD707-D9CF-40AE-B4C6-C98DA3205C09}" type="datetimeFigureOut">
              <a:rPr lang="en-US" smtClean="0"/>
              <a:t>5/2/24</a:t>
            </a:fld>
            <a:endParaRPr lang="en-US"/>
          </a:p>
        </p:txBody>
      </p:sp>
      <p:sp>
        <p:nvSpPr>
          <p:cNvPr id="5" name="Footer Placeholder 4"/>
          <p:cNvSpPr>
            <a:spLocks noGrp="1"/>
          </p:cNvSpPr>
          <p:nvPr>
            <p:ph type="ftr" sz="quarter" idx="3"/>
          </p:nvPr>
        </p:nvSpPr>
        <p:spPr>
          <a:xfrm>
            <a:off x="1029415" y="8816735"/>
            <a:ext cx="11749642" cy="567437"/>
          </a:xfrm>
          <a:prstGeom prst="rect">
            <a:avLst/>
          </a:prstGeom>
        </p:spPr>
        <p:txBody>
          <a:bodyPr vert="horz" lIns="91440" tIns="45720" rIns="91440" bIns="45720" rtlCol="0" anchor="ctr"/>
          <a:lstStyle>
            <a:lvl1pPr algn="l">
              <a:defRPr sz="1501"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5409784" y="8816735"/>
            <a:ext cx="827325" cy="567437"/>
          </a:xfrm>
          <a:prstGeom prst="rect">
            <a:avLst/>
          </a:prstGeom>
        </p:spPr>
        <p:txBody>
          <a:bodyPr vert="horz" lIns="91440" tIns="45720" rIns="91440" bIns="45720" rtlCol="0" anchor="ctr"/>
          <a:lstStyle>
            <a:lvl1pPr algn="r">
              <a:defRPr sz="1501" b="0" i="0">
                <a:solidFill>
                  <a:schemeClr val="tx1"/>
                </a:solidFill>
                <a:effectLst/>
                <a:latin typeface="+mn-lt"/>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1259302542"/>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686257" rtl="0" eaLnBrk="1" latinLnBrk="0" hangingPunct="1">
        <a:spcBef>
          <a:spcPct val="0"/>
        </a:spcBef>
        <a:buNone/>
        <a:defRPr sz="5404"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911" indent="-428911" algn="l" defTabSz="686257" rtl="0" eaLnBrk="1" latinLnBrk="0" hangingPunct="1">
        <a:spcBef>
          <a:spcPts val="0"/>
        </a:spcBef>
        <a:spcAft>
          <a:spcPts val="1501"/>
        </a:spcAft>
        <a:buClr>
          <a:schemeClr val="tx1"/>
        </a:buClr>
        <a:buSzPct val="100000"/>
        <a:buFont typeface="Arial"/>
        <a:buChar char="•"/>
        <a:defRPr sz="2702" kern="1200" cap="none">
          <a:solidFill>
            <a:schemeClr val="tx1"/>
          </a:solidFill>
          <a:effectLst/>
          <a:latin typeface="+mn-lt"/>
          <a:ea typeface="+mn-ea"/>
          <a:cs typeface="+mn-cs"/>
        </a:defRPr>
      </a:lvl1pPr>
      <a:lvl2pPr marL="1115168" indent="-428911" algn="l" defTabSz="686257" rtl="0" eaLnBrk="1" latinLnBrk="0" hangingPunct="1">
        <a:spcBef>
          <a:spcPts val="0"/>
        </a:spcBef>
        <a:spcAft>
          <a:spcPts val="1501"/>
        </a:spcAft>
        <a:buClr>
          <a:schemeClr val="tx1"/>
        </a:buClr>
        <a:buSzPct val="100000"/>
        <a:buFont typeface="Arial"/>
        <a:buChar char="•"/>
        <a:defRPr sz="2402" kern="1200" cap="none">
          <a:solidFill>
            <a:schemeClr val="tx1"/>
          </a:solidFill>
          <a:effectLst/>
          <a:latin typeface="+mn-lt"/>
          <a:ea typeface="+mn-ea"/>
          <a:cs typeface="+mn-cs"/>
        </a:defRPr>
      </a:lvl2pPr>
      <a:lvl3pPr marL="1801425" indent="-428911" algn="l" defTabSz="686257" rtl="0" eaLnBrk="1" latinLnBrk="0" hangingPunct="1">
        <a:spcBef>
          <a:spcPts val="0"/>
        </a:spcBef>
        <a:spcAft>
          <a:spcPts val="1501"/>
        </a:spcAft>
        <a:buClr>
          <a:schemeClr val="tx1"/>
        </a:buClr>
        <a:buSzPct val="100000"/>
        <a:buFont typeface="Arial"/>
        <a:buChar char="•"/>
        <a:defRPr sz="2101" kern="1200" cap="none">
          <a:solidFill>
            <a:schemeClr val="tx1"/>
          </a:solidFill>
          <a:effectLst/>
          <a:latin typeface="+mn-lt"/>
          <a:ea typeface="+mn-ea"/>
          <a:cs typeface="+mn-cs"/>
        </a:defRPr>
      </a:lvl3pPr>
      <a:lvl4pPr marL="2316118" indent="-257346" algn="l" defTabSz="686257" rtl="0" eaLnBrk="1" latinLnBrk="0" hangingPunct="1">
        <a:spcBef>
          <a:spcPts val="0"/>
        </a:spcBef>
        <a:spcAft>
          <a:spcPts val="1501"/>
        </a:spcAft>
        <a:buClr>
          <a:schemeClr val="tx1"/>
        </a:buClr>
        <a:buSzPct val="100000"/>
        <a:buFont typeface="Arial"/>
        <a:buChar char="•"/>
        <a:defRPr sz="1801" kern="1200" cap="none">
          <a:solidFill>
            <a:schemeClr val="tx1"/>
          </a:solidFill>
          <a:effectLst/>
          <a:latin typeface="+mn-lt"/>
          <a:ea typeface="+mn-ea"/>
          <a:cs typeface="+mn-cs"/>
        </a:defRPr>
      </a:lvl4pPr>
      <a:lvl5pPr marL="3002375" indent="-257346" algn="l" defTabSz="686257" rtl="0" eaLnBrk="1" latinLnBrk="0" hangingPunct="1">
        <a:spcBef>
          <a:spcPts val="0"/>
        </a:spcBef>
        <a:spcAft>
          <a:spcPts val="1501"/>
        </a:spcAft>
        <a:buClr>
          <a:schemeClr val="tx1"/>
        </a:buClr>
        <a:buSzPct val="100000"/>
        <a:buFont typeface="Arial"/>
        <a:buChar char="•"/>
        <a:defRPr sz="1801" kern="1200" cap="none">
          <a:solidFill>
            <a:schemeClr val="tx1"/>
          </a:solidFill>
          <a:effectLst/>
          <a:latin typeface="+mn-lt"/>
          <a:ea typeface="+mn-ea"/>
          <a:cs typeface="+mn-cs"/>
        </a:defRPr>
      </a:lvl5pPr>
      <a:lvl6pPr marL="3774415" indent="-343129" algn="l" defTabSz="686257" rtl="0" eaLnBrk="1" latinLnBrk="0" hangingPunct="1">
        <a:spcBef>
          <a:spcPts val="0"/>
        </a:spcBef>
        <a:spcAft>
          <a:spcPts val="1501"/>
        </a:spcAft>
        <a:buClr>
          <a:schemeClr val="tx1"/>
        </a:buClr>
        <a:buSzPct val="100000"/>
        <a:buFont typeface="Arial"/>
        <a:buChar char="•"/>
        <a:defRPr sz="1801" kern="1200" cap="none">
          <a:solidFill>
            <a:schemeClr val="tx1"/>
          </a:solidFill>
          <a:effectLst/>
          <a:latin typeface="+mn-lt"/>
          <a:ea typeface="+mn-ea"/>
          <a:cs typeface="+mn-cs"/>
        </a:defRPr>
      </a:lvl6pPr>
      <a:lvl7pPr marL="4460672" indent="-343129" algn="l" defTabSz="686257" rtl="0" eaLnBrk="1" latinLnBrk="0" hangingPunct="1">
        <a:spcBef>
          <a:spcPts val="0"/>
        </a:spcBef>
        <a:spcAft>
          <a:spcPts val="1501"/>
        </a:spcAft>
        <a:buClr>
          <a:schemeClr val="tx1"/>
        </a:buClr>
        <a:buSzPct val="100000"/>
        <a:buFont typeface="Arial"/>
        <a:buChar char="•"/>
        <a:defRPr sz="1801" kern="1200" cap="none">
          <a:solidFill>
            <a:schemeClr val="tx1"/>
          </a:solidFill>
          <a:effectLst/>
          <a:latin typeface="+mn-lt"/>
          <a:ea typeface="+mn-ea"/>
          <a:cs typeface="+mn-cs"/>
        </a:defRPr>
      </a:lvl7pPr>
      <a:lvl8pPr marL="5146929" indent="-343129" algn="l" defTabSz="686257" rtl="0" eaLnBrk="1" latinLnBrk="0" hangingPunct="1">
        <a:spcBef>
          <a:spcPts val="0"/>
        </a:spcBef>
        <a:spcAft>
          <a:spcPts val="1501"/>
        </a:spcAft>
        <a:buClr>
          <a:schemeClr val="tx1"/>
        </a:buClr>
        <a:buSzPct val="100000"/>
        <a:buFont typeface="Arial"/>
        <a:buChar char="•"/>
        <a:defRPr sz="1801" kern="1200" cap="none">
          <a:solidFill>
            <a:schemeClr val="tx1"/>
          </a:solidFill>
          <a:effectLst/>
          <a:latin typeface="+mn-lt"/>
          <a:ea typeface="+mn-ea"/>
          <a:cs typeface="+mn-cs"/>
        </a:defRPr>
      </a:lvl8pPr>
      <a:lvl9pPr marL="5833186" indent="-343129" algn="l" defTabSz="686257" rtl="0" eaLnBrk="1" latinLnBrk="0" hangingPunct="1">
        <a:spcBef>
          <a:spcPts val="0"/>
        </a:spcBef>
        <a:spcAft>
          <a:spcPts val="1501"/>
        </a:spcAft>
        <a:buClr>
          <a:schemeClr val="tx1"/>
        </a:buClr>
        <a:buSzPct val="100000"/>
        <a:buFont typeface="Arial"/>
        <a:buChar char="•"/>
        <a:defRPr sz="1801" kern="1200" cap="none">
          <a:solidFill>
            <a:schemeClr val="tx1"/>
          </a:solidFill>
          <a:effectLst/>
          <a:latin typeface="+mn-lt"/>
          <a:ea typeface="+mn-ea"/>
          <a:cs typeface="+mn-cs"/>
        </a:defRPr>
      </a:lvl9pPr>
    </p:bodyStyle>
    <p:otherStyle>
      <a:defPPr>
        <a:defRPr lang="en-US"/>
      </a:defPPr>
      <a:lvl1pPr marL="0" algn="l" defTabSz="686257" rtl="0" eaLnBrk="1" latinLnBrk="0" hangingPunct="1">
        <a:defRPr sz="2702" kern="1200">
          <a:solidFill>
            <a:schemeClr val="tx1"/>
          </a:solidFill>
          <a:latin typeface="+mn-lt"/>
          <a:ea typeface="+mn-ea"/>
          <a:cs typeface="+mn-cs"/>
        </a:defRPr>
      </a:lvl1pPr>
      <a:lvl2pPr marL="686257" algn="l" defTabSz="686257" rtl="0" eaLnBrk="1" latinLnBrk="0" hangingPunct="1">
        <a:defRPr sz="2702" kern="1200">
          <a:solidFill>
            <a:schemeClr val="tx1"/>
          </a:solidFill>
          <a:latin typeface="+mn-lt"/>
          <a:ea typeface="+mn-ea"/>
          <a:cs typeface="+mn-cs"/>
        </a:defRPr>
      </a:lvl2pPr>
      <a:lvl3pPr marL="1372514" algn="l" defTabSz="686257" rtl="0" eaLnBrk="1" latinLnBrk="0" hangingPunct="1">
        <a:defRPr sz="2702" kern="1200">
          <a:solidFill>
            <a:schemeClr val="tx1"/>
          </a:solidFill>
          <a:latin typeface="+mn-lt"/>
          <a:ea typeface="+mn-ea"/>
          <a:cs typeface="+mn-cs"/>
        </a:defRPr>
      </a:lvl3pPr>
      <a:lvl4pPr marL="2058772" algn="l" defTabSz="686257" rtl="0" eaLnBrk="1" latinLnBrk="0" hangingPunct="1">
        <a:defRPr sz="2702" kern="1200">
          <a:solidFill>
            <a:schemeClr val="tx1"/>
          </a:solidFill>
          <a:latin typeface="+mn-lt"/>
          <a:ea typeface="+mn-ea"/>
          <a:cs typeface="+mn-cs"/>
        </a:defRPr>
      </a:lvl4pPr>
      <a:lvl5pPr marL="2745029" algn="l" defTabSz="686257" rtl="0" eaLnBrk="1" latinLnBrk="0" hangingPunct="1">
        <a:defRPr sz="2702" kern="1200">
          <a:solidFill>
            <a:schemeClr val="tx1"/>
          </a:solidFill>
          <a:latin typeface="+mn-lt"/>
          <a:ea typeface="+mn-ea"/>
          <a:cs typeface="+mn-cs"/>
        </a:defRPr>
      </a:lvl5pPr>
      <a:lvl6pPr marL="3431286" algn="l" defTabSz="686257" rtl="0" eaLnBrk="1" latinLnBrk="0" hangingPunct="1">
        <a:defRPr sz="2702" kern="1200">
          <a:solidFill>
            <a:schemeClr val="tx1"/>
          </a:solidFill>
          <a:latin typeface="+mn-lt"/>
          <a:ea typeface="+mn-ea"/>
          <a:cs typeface="+mn-cs"/>
        </a:defRPr>
      </a:lvl6pPr>
      <a:lvl7pPr marL="4117543" algn="l" defTabSz="686257" rtl="0" eaLnBrk="1" latinLnBrk="0" hangingPunct="1">
        <a:defRPr sz="2702" kern="1200">
          <a:solidFill>
            <a:schemeClr val="tx1"/>
          </a:solidFill>
          <a:latin typeface="+mn-lt"/>
          <a:ea typeface="+mn-ea"/>
          <a:cs typeface="+mn-cs"/>
        </a:defRPr>
      </a:lvl7pPr>
      <a:lvl8pPr marL="4803800" algn="l" defTabSz="686257" rtl="0" eaLnBrk="1" latinLnBrk="0" hangingPunct="1">
        <a:defRPr sz="2702" kern="1200">
          <a:solidFill>
            <a:schemeClr val="tx1"/>
          </a:solidFill>
          <a:latin typeface="+mn-lt"/>
          <a:ea typeface="+mn-ea"/>
          <a:cs typeface="+mn-cs"/>
        </a:defRPr>
      </a:lvl8pPr>
      <a:lvl9pPr marL="5490058" algn="l" defTabSz="686257" rtl="0" eaLnBrk="1" latinLnBrk="0" hangingPunct="1">
        <a:defRPr sz="270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7978" y="2724153"/>
            <a:ext cx="11084742" cy="2761910"/>
          </a:xfrm>
          <a:prstGeom prst="rect">
            <a:avLst/>
          </a:prstGeom>
        </p:spPr>
        <p:txBody>
          <a:bodyPr vert="horz" wrap="square" lIns="0" tIns="184150" rIns="0" bIns="0" rtlCol="0">
            <a:spAutoFit/>
          </a:bodyPr>
          <a:lstStyle/>
          <a:p>
            <a:pPr marR="5080" algn="ctr">
              <a:lnSpc>
                <a:spcPts val="6750"/>
              </a:lnSpc>
              <a:spcBef>
                <a:spcPts val="1450"/>
              </a:spcBef>
            </a:pPr>
            <a:r>
              <a:rPr spc="545" dirty="0"/>
              <a:t>B</a:t>
            </a:r>
            <a:r>
              <a:rPr spc="285" dirty="0"/>
              <a:t>r</a:t>
            </a:r>
            <a:r>
              <a:rPr spc="-10" dirty="0"/>
              <a:t>eaking</a:t>
            </a:r>
            <a:r>
              <a:rPr spc="-455" dirty="0"/>
              <a:t> </a:t>
            </a:r>
            <a:r>
              <a:rPr spc="-120" dirty="0"/>
              <a:t>the</a:t>
            </a:r>
            <a:r>
              <a:rPr spc="-455" dirty="0"/>
              <a:t> </a:t>
            </a:r>
            <a:r>
              <a:rPr lang="en-US" spc="-130" dirty="0"/>
              <a:t>Mold</a:t>
            </a:r>
            <a:r>
              <a:rPr spc="-130" dirty="0"/>
              <a:t>:  </a:t>
            </a:r>
            <a:br>
              <a:rPr lang="en-US" spc="-130" dirty="0"/>
            </a:br>
            <a:r>
              <a:rPr lang="en-US" spc="190" dirty="0"/>
              <a:t>Exploring</a:t>
            </a:r>
            <a:r>
              <a:rPr spc="190" dirty="0"/>
              <a:t> </a:t>
            </a:r>
            <a:r>
              <a:rPr spc="30" dirty="0"/>
              <a:t>Gender </a:t>
            </a:r>
            <a:r>
              <a:rPr spc="35" dirty="0"/>
              <a:t> </a:t>
            </a:r>
            <a:r>
              <a:rPr spc="45" dirty="0"/>
              <a:t>Ste</a:t>
            </a:r>
            <a:r>
              <a:rPr spc="-50" dirty="0"/>
              <a:t>r</a:t>
            </a:r>
            <a:r>
              <a:rPr spc="-275" dirty="0"/>
              <a:t>eotypes</a:t>
            </a:r>
            <a:r>
              <a:rPr spc="-455" dirty="0"/>
              <a:t> </a:t>
            </a:r>
            <a:r>
              <a:rPr spc="195" dirty="0"/>
              <a:t>in</a:t>
            </a:r>
            <a:r>
              <a:rPr spc="-455" dirty="0"/>
              <a:t> </a:t>
            </a:r>
            <a:r>
              <a:rPr spc="-185" dirty="0"/>
              <a:t>P</a:t>
            </a:r>
            <a:r>
              <a:rPr spc="310" dirty="0"/>
              <a:t>opular</a:t>
            </a:r>
            <a:r>
              <a:rPr spc="-455" dirty="0"/>
              <a:t> </a:t>
            </a:r>
            <a:r>
              <a:rPr lang="en-US" spc="-315" dirty="0"/>
              <a:t>M</a:t>
            </a:r>
            <a:r>
              <a:rPr spc="-315" dirty="0"/>
              <a:t>edia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167358" y="11793"/>
            <a:ext cx="3259547" cy="2628900"/>
          </a:xfrm>
          <a:prstGeom prst="rect">
            <a:avLst/>
          </a:prstGeom>
        </p:spPr>
      </p:pic>
      <p:sp>
        <p:nvSpPr>
          <p:cNvPr id="3" name="object 3"/>
          <p:cNvSpPr txBox="1"/>
          <p:nvPr/>
        </p:nvSpPr>
        <p:spPr>
          <a:xfrm>
            <a:off x="8921750" y="1818393"/>
            <a:ext cx="8991600" cy="5431808"/>
          </a:xfrm>
          <a:prstGeom prst="rect">
            <a:avLst/>
          </a:prstGeom>
        </p:spPr>
        <p:txBody>
          <a:bodyPr vert="horz" wrap="square" lIns="0" tIns="92710" rIns="0" bIns="0" rtlCol="0">
            <a:spAutoFit/>
          </a:bodyPr>
          <a:lstStyle/>
          <a:p>
            <a:pPr marL="12700" marR="5080">
              <a:lnSpc>
                <a:spcPts val="3150"/>
              </a:lnSpc>
              <a:spcBef>
                <a:spcPts val="730"/>
              </a:spcBef>
            </a:pPr>
            <a:r>
              <a:rPr lang="en-IN" sz="3600" spc="600" dirty="0">
                <a:solidFill>
                  <a:srgbClr val="F1DD94"/>
                </a:solidFill>
                <a:latin typeface="Trebuchet MS" panose="020B0703020202090204" pitchFamily="34" charset="0"/>
              </a:rPr>
              <a:t>The media must present a variety of positive role models and narratives that inspire and elevate if it is to empower the next generation. The media should  shape a generation that is ready to embrace diversity, fight for equality, and create a more inclusive and equitable future by featuring inclusive representation and positive messaging.</a:t>
            </a:r>
            <a:br>
              <a:rPr lang="en-IN" sz="3600" spc="600" dirty="0">
                <a:solidFill>
                  <a:srgbClr val="F1DD94"/>
                </a:solidFill>
                <a:latin typeface="Trebuchet MS" panose="020B0703020202090204" pitchFamily="34" charset="0"/>
              </a:rPr>
            </a:br>
            <a:endParaRPr sz="3600" spc="600" dirty="0">
              <a:solidFill>
                <a:srgbClr val="F1DD94"/>
              </a:solidFill>
              <a:latin typeface="Trebuchet MS" panose="020B0703020202090204" pitchFamily="34" charset="0"/>
              <a:cs typeface="Trebuchet MS"/>
            </a:endParaRPr>
          </a:p>
        </p:txBody>
      </p:sp>
      <p:sp>
        <p:nvSpPr>
          <p:cNvPr id="4" name="object 4"/>
          <p:cNvSpPr txBox="1">
            <a:spLocks noGrp="1"/>
          </p:cNvSpPr>
          <p:nvPr>
            <p:ph type="title"/>
          </p:nvPr>
        </p:nvSpPr>
        <p:spPr>
          <a:xfrm>
            <a:off x="10228580" y="640773"/>
            <a:ext cx="6377940" cy="548640"/>
          </a:xfrm>
          <a:prstGeom prst="rect">
            <a:avLst/>
          </a:prstGeom>
        </p:spPr>
        <p:txBody>
          <a:bodyPr vert="horz" wrap="square" lIns="0" tIns="16510" rIns="0" bIns="0" rtlCol="0">
            <a:spAutoFit/>
          </a:bodyPr>
          <a:lstStyle/>
          <a:p>
            <a:pPr marL="12700">
              <a:lnSpc>
                <a:spcPct val="100000"/>
              </a:lnSpc>
              <a:spcBef>
                <a:spcPts val="130"/>
              </a:spcBef>
            </a:pPr>
            <a:r>
              <a:rPr sz="3400" spc="45" dirty="0">
                <a:latin typeface="Cambria"/>
                <a:cs typeface="Cambria"/>
              </a:rPr>
              <a:t>Empowering</a:t>
            </a:r>
            <a:r>
              <a:rPr sz="3400" spc="40" dirty="0">
                <a:latin typeface="Cambria"/>
                <a:cs typeface="Cambria"/>
              </a:rPr>
              <a:t> </a:t>
            </a:r>
            <a:r>
              <a:rPr sz="3400" spc="120" dirty="0">
                <a:latin typeface="Cambria"/>
                <a:cs typeface="Cambria"/>
              </a:rPr>
              <a:t>Future</a:t>
            </a:r>
            <a:r>
              <a:rPr sz="3400" spc="45" dirty="0">
                <a:latin typeface="Cambria"/>
                <a:cs typeface="Cambria"/>
              </a:rPr>
              <a:t> </a:t>
            </a:r>
            <a:r>
              <a:rPr sz="3400" spc="85" dirty="0">
                <a:latin typeface="Cambria"/>
                <a:cs typeface="Cambria"/>
              </a:rPr>
              <a:t>Generations</a:t>
            </a:r>
            <a:endParaRPr sz="3400" dirty="0">
              <a:latin typeface="Cambria"/>
              <a:cs typeface="Cambria"/>
            </a:endParaRPr>
          </a:p>
        </p:txBody>
      </p:sp>
      <p:pic>
        <p:nvPicPr>
          <p:cNvPr id="5" name="object 5"/>
          <p:cNvPicPr/>
          <p:nvPr/>
        </p:nvPicPr>
        <p:blipFill>
          <a:blip r:embed="rId3" cstate="print"/>
          <a:stretch>
            <a:fillRect/>
          </a:stretch>
        </p:blipFill>
        <p:spPr>
          <a:xfrm>
            <a:off x="8735822" y="365705"/>
            <a:ext cx="971905" cy="758799"/>
          </a:xfrm>
          <a:prstGeom prst="rect">
            <a:avLst/>
          </a:prstGeom>
        </p:spPr>
      </p:pic>
      <p:pic>
        <p:nvPicPr>
          <p:cNvPr id="6" name="object 6"/>
          <p:cNvPicPr/>
          <p:nvPr/>
        </p:nvPicPr>
        <p:blipFill>
          <a:blip r:embed="rId4" cstate="print"/>
          <a:stretch>
            <a:fillRect/>
          </a:stretch>
        </p:blipFill>
        <p:spPr>
          <a:xfrm rot="10800000">
            <a:off x="873795" y="1334260"/>
            <a:ext cx="7018508" cy="687050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512658" y="282725"/>
            <a:ext cx="2788042" cy="2451100"/>
          </a:xfrm>
          <a:prstGeom prst="rect">
            <a:avLst/>
          </a:prstGeom>
        </p:spPr>
      </p:pic>
      <p:pic>
        <p:nvPicPr>
          <p:cNvPr id="3" name="object 3"/>
          <p:cNvPicPr/>
          <p:nvPr/>
        </p:nvPicPr>
        <p:blipFill>
          <a:blip r:embed="rId3" cstate="print"/>
          <a:stretch>
            <a:fillRect/>
          </a:stretch>
        </p:blipFill>
        <p:spPr>
          <a:xfrm>
            <a:off x="0" y="7823198"/>
            <a:ext cx="2792412" cy="2463800"/>
          </a:xfrm>
          <a:prstGeom prst="rect">
            <a:avLst/>
          </a:prstGeom>
        </p:spPr>
      </p:pic>
      <p:sp>
        <p:nvSpPr>
          <p:cNvPr id="4" name="object 4"/>
          <p:cNvSpPr txBox="1">
            <a:spLocks noGrp="1"/>
          </p:cNvSpPr>
          <p:nvPr>
            <p:ph type="title"/>
          </p:nvPr>
        </p:nvSpPr>
        <p:spPr>
          <a:xfrm>
            <a:off x="6498811" y="749488"/>
            <a:ext cx="5290250" cy="921406"/>
          </a:xfrm>
          <a:prstGeom prst="rect">
            <a:avLst/>
          </a:prstGeom>
        </p:spPr>
        <p:txBody>
          <a:bodyPr vert="horz" wrap="square" lIns="0" tIns="13335" rIns="0" bIns="0" rtlCol="0">
            <a:spAutoFit/>
          </a:bodyPr>
          <a:lstStyle/>
          <a:p>
            <a:pPr marL="12700">
              <a:lnSpc>
                <a:spcPct val="100000"/>
              </a:lnSpc>
              <a:spcBef>
                <a:spcPts val="105"/>
              </a:spcBef>
            </a:pPr>
            <a:r>
              <a:rPr sz="5900" spc="355" dirty="0">
                <a:latin typeface="Cambria"/>
                <a:cs typeface="Cambria"/>
              </a:rPr>
              <a:t>Conclu</a:t>
            </a:r>
            <a:r>
              <a:rPr lang="en-US" sz="5900" spc="355" dirty="0">
                <a:latin typeface="Cambria"/>
                <a:cs typeface="Cambria"/>
              </a:rPr>
              <a:t>si</a:t>
            </a:r>
            <a:r>
              <a:rPr sz="5900" spc="355" dirty="0">
                <a:latin typeface="Cambria"/>
                <a:cs typeface="Cambria"/>
              </a:rPr>
              <a:t>on</a:t>
            </a:r>
            <a:endParaRPr sz="5900" dirty="0">
              <a:latin typeface="Cambria"/>
              <a:cs typeface="Cambria"/>
            </a:endParaRPr>
          </a:p>
        </p:txBody>
      </p:sp>
      <p:pic>
        <p:nvPicPr>
          <p:cNvPr id="5" name="object 5"/>
          <p:cNvPicPr/>
          <p:nvPr/>
        </p:nvPicPr>
        <p:blipFill>
          <a:blip r:embed="rId4" cstate="print"/>
          <a:stretch>
            <a:fillRect/>
          </a:stretch>
        </p:blipFill>
        <p:spPr>
          <a:xfrm>
            <a:off x="1396206" y="749488"/>
            <a:ext cx="971905" cy="758787"/>
          </a:xfrm>
          <a:prstGeom prst="rect">
            <a:avLst/>
          </a:prstGeom>
        </p:spPr>
      </p:pic>
      <p:sp>
        <p:nvSpPr>
          <p:cNvPr id="6" name="object 6"/>
          <p:cNvSpPr txBox="1"/>
          <p:nvPr/>
        </p:nvSpPr>
        <p:spPr>
          <a:xfrm>
            <a:off x="3133807" y="1956892"/>
            <a:ext cx="12020258" cy="6385915"/>
          </a:xfrm>
          <a:prstGeom prst="rect">
            <a:avLst/>
          </a:prstGeom>
        </p:spPr>
        <p:txBody>
          <a:bodyPr vert="horz" wrap="square" lIns="0" tIns="78740" rIns="0" bIns="0" rtlCol="0">
            <a:spAutoFit/>
          </a:bodyPr>
          <a:lstStyle/>
          <a:p>
            <a:r>
              <a:rPr lang="en-IN" sz="3600" spc="300" dirty="0">
                <a:solidFill>
                  <a:srgbClr val="F1DD94"/>
                </a:solidFill>
                <a:effectLst/>
                <a:latin typeface="Trebuchet MS" panose="020B0703020202090204" pitchFamily="34" charset="0"/>
              </a:rPr>
              <a:t>In conclusion, gender stereotypes in popular media remain a pervasive and concerning issue</a:t>
            </a:r>
          </a:p>
          <a:p>
            <a:r>
              <a:rPr lang="en-IN" sz="3600" spc="300" dirty="0">
                <a:solidFill>
                  <a:srgbClr val="F1DD94"/>
                </a:solidFill>
                <a:effectLst/>
                <a:latin typeface="Trebuchet MS" panose="020B0703020202090204" pitchFamily="34" charset="0"/>
              </a:rPr>
              <a:t>with significant implications for society. Efforts to challenge and deconstruct these</a:t>
            </a:r>
          </a:p>
          <a:p>
            <a:r>
              <a:rPr lang="en-IN" sz="3600" spc="300" dirty="0">
                <a:solidFill>
                  <a:srgbClr val="F1DD94"/>
                </a:solidFill>
                <a:effectLst/>
                <a:latin typeface="Trebuchet MS" panose="020B0703020202090204" pitchFamily="34" charset="0"/>
              </a:rPr>
              <a:t>stereotypes are crucial for promoting gender equality, diversity, and inclusivity in media</a:t>
            </a:r>
          </a:p>
          <a:p>
            <a:r>
              <a:rPr lang="en-IN" sz="3600" spc="300" dirty="0">
                <a:solidFill>
                  <a:srgbClr val="F1DD94"/>
                </a:solidFill>
                <a:effectLst/>
                <a:latin typeface="Trebuchet MS" panose="020B0703020202090204" pitchFamily="34" charset="0"/>
              </a:rPr>
              <a:t>representation. By fostering more accurate and nuanced portrayals of gender, media can play</a:t>
            </a:r>
          </a:p>
          <a:p>
            <a:r>
              <a:rPr lang="en-IN" sz="3600" spc="300" dirty="0">
                <a:solidFill>
                  <a:srgbClr val="F1DD94"/>
                </a:solidFill>
                <a:effectLst/>
                <a:latin typeface="Trebuchet MS" panose="020B0703020202090204" pitchFamily="34" charset="0"/>
              </a:rPr>
              <a:t>a transformative role in shaping attitudes and perceptions towards gender roles and identities</a:t>
            </a:r>
            <a:r>
              <a:rPr lang="en-IN" sz="3600" spc="300" dirty="0">
                <a:solidFill>
                  <a:srgbClr val="000000"/>
                </a:solidFill>
                <a:effectLst/>
                <a:latin typeface="Trebuchet MS" panose="020B0703020202090204" pitchFamily="34" charset="0"/>
              </a:rPr>
              <a:t>.</a:t>
            </a:r>
          </a:p>
          <a:p>
            <a:pPr marL="281305" marR="52705" indent="-220979">
              <a:lnSpc>
                <a:spcPts val="2630"/>
              </a:lnSpc>
              <a:spcBef>
                <a:spcPts val="620"/>
              </a:spcBef>
            </a:pPr>
            <a:br>
              <a:rPr lang="en-IN" sz="3600" spc="300" dirty="0">
                <a:solidFill>
                  <a:srgbClr val="F1DD94"/>
                </a:solidFill>
                <a:latin typeface="Trebuchet MS" panose="020B0703020202090204" pitchFamily="34" charset="0"/>
              </a:rPr>
            </a:br>
            <a:endParaRPr sz="3600" spc="300" dirty="0">
              <a:solidFill>
                <a:srgbClr val="F1DD94"/>
              </a:solidFill>
              <a:latin typeface="Trebuchet MS" panose="020B0703020202090204" pitchFamily="34" charset="0"/>
              <a:cs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492478" y="6068866"/>
            <a:ext cx="3795507" cy="3873500"/>
          </a:xfrm>
          <a:prstGeom prst="rect">
            <a:avLst/>
          </a:prstGeom>
        </p:spPr>
      </p:pic>
      <p:pic>
        <p:nvPicPr>
          <p:cNvPr id="3" name="object 3"/>
          <p:cNvPicPr/>
          <p:nvPr/>
        </p:nvPicPr>
        <p:blipFill>
          <a:blip r:embed="rId3" cstate="print"/>
          <a:stretch>
            <a:fillRect/>
          </a:stretch>
        </p:blipFill>
        <p:spPr>
          <a:xfrm>
            <a:off x="0" y="438937"/>
            <a:ext cx="3772928" cy="3873500"/>
          </a:xfrm>
          <a:prstGeom prst="rect">
            <a:avLst/>
          </a:prstGeom>
        </p:spPr>
      </p:pic>
      <p:sp>
        <p:nvSpPr>
          <p:cNvPr id="4" name="object 4"/>
          <p:cNvSpPr txBox="1">
            <a:spLocks noGrp="1"/>
          </p:cNvSpPr>
          <p:nvPr>
            <p:ph type="title"/>
          </p:nvPr>
        </p:nvSpPr>
        <p:spPr>
          <a:xfrm>
            <a:off x="5111750" y="4168914"/>
            <a:ext cx="8414004" cy="2455545"/>
          </a:xfrm>
          <a:prstGeom prst="rect">
            <a:avLst/>
          </a:prstGeom>
        </p:spPr>
        <p:txBody>
          <a:bodyPr vert="horz" wrap="square" lIns="0" tIns="12065" rIns="0" bIns="0" rtlCol="0">
            <a:spAutoFit/>
          </a:bodyPr>
          <a:lstStyle/>
          <a:p>
            <a:pPr marL="12700">
              <a:lnSpc>
                <a:spcPct val="100000"/>
              </a:lnSpc>
              <a:spcBef>
                <a:spcPts val="95"/>
              </a:spcBef>
            </a:pPr>
            <a:r>
              <a:rPr sz="15950" spc="90" dirty="0">
                <a:latin typeface="Cambria"/>
                <a:cs typeface="Cambria"/>
              </a:rPr>
              <a:t>Thanks!</a:t>
            </a:r>
            <a:endParaRPr sz="15950" dirty="0">
              <a:latin typeface="Cambria"/>
              <a:cs typeface="Cambria"/>
            </a:endParaRPr>
          </a:p>
        </p:txBody>
      </p:sp>
      <p:sp>
        <p:nvSpPr>
          <p:cNvPr id="19" name="object 19"/>
          <p:cNvSpPr/>
          <p:nvPr/>
        </p:nvSpPr>
        <p:spPr>
          <a:xfrm>
            <a:off x="8160994" y="4168914"/>
            <a:ext cx="1966595" cy="47625"/>
          </a:xfrm>
          <a:custGeom>
            <a:avLst/>
            <a:gdLst/>
            <a:ahLst/>
            <a:cxnLst/>
            <a:rect l="l" t="t" r="r" b="b"/>
            <a:pathLst>
              <a:path w="1966595" h="47625">
                <a:moveTo>
                  <a:pt x="1966010" y="0"/>
                </a:moveTo>
                <a:lnTo>
                  <a:pt x="0" y="0"/>
                </a:lnTo>
                <a:lnTo>
                  <a:pt x="0" y="47625"/>
                </a:lnTo>
                <a:lnTo>
                  <a:pt x="1966010" y="47625"/>
                </a:lnTo>
                <a:lnTo>
                  <a:pt x="1966010" y="0"/>
                </a:lnTo>
                <a:close/>
              </a:path>
            </a:pathLst>
          </a:custGeom>
          <a:solidFill>
            <a:srgbClr val="F1DD94"/>
          </a:solidFill>
        </p:spPr>
        <p:txBody>
          <a:bodyPr wrap="square" lIns="0" tIns="0" rIns="0" bIns="0" rtlCol="0"/>
          <a:lstStyle/>
          <a:p>
            <a:endParaRPr/>
          </a:p>
        </p:txBody>
      </p:sp>
      <p:sp>
        <p:nvSpPr>
          <p:cNvPr id="20" name="object 20"/>
          <p:cNvSpPr/>
          <p:nvPr/>
        </p:nvSpPr>
        <p:spPr>
          <a:xfrm>
            <a:off x="8160994" y="6919531"/>
            <a:ext cx="1966595" cy="47625"/>
          </a:xfrm>
          <a:custGeom>
            <a:avLst/>
            <a:gdLst/>
            <a:ahLst/>
            <a:cxnLst/>
            <a:rect l="l" t="t" r="r" b="b"/>
            <a:pathLst>
              <a:path w="1966595" h="47625">
                <a:moveTo>
                  <a:pt x="1966010" y="0"/>
                </a:moveTo>
                <a:lnTo>
                  <a:pt x="0" y="0"/>
                </a:lnTo>
                <a:lnTo>
                  <a:pt x="0" y="47625"/>
                </a:lnTo>
                <a:lnTo>
                  <a:pt x="1966010" y="47625"/>
                </a:lnTo>
                <a:lnTo>
                  <a:pt x="1966010" y="0"/>
                </a:lnTo>
                <a:close/>
              </a:path>
            </a:pathLst>
          </a:custGeom>
          <a:solidFill>
            <a:srgbClr val="F1DD94"/>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956166" y="768168"/>
            <a:ext cx="8344534" cy="9975215"/>
            <a:chOff x="9944011" y="0"/>
            <a:chExt cx="8344534" cy="9975215"/>
          </a:xfrm>
        </p:grpSpPr>
        <p:pic>
          <p:nvPicPr>
            <p:cNvPr id="3" name="object 3"/>
            <p:cNvPicPr/>
            <p:nvPr/>
          </p:nvPicPr>
          <p:blipFill>
            <a:blip r:embed="rId2" cstate="print"/>
            <a:stretch>
              <a:fillRect/>
            </a:stretch>
          </p:blipFill>
          <p:spPr>
            <a:xfrm>
              <a:off x="13904214" y="5047365"/>
              <a:ext cx="4383771" cy="4927600"/>
            </a:xfrm>
            <a:prstGeom prst="rect">
              <a:avLst/>
            </a:prstGeom>
          </p:spPr>
        </p:pic>
        <p:pic>
          <p:nvPicPr>
            <p:cNvPr id="4" name="object 4"/>
            <p:cNvPicPr/>
            <p:nvPr/>
          </p:nvPicPr>
          <p:blipFill>
            <a:blip r:embed="rId3" cstate="print"/>
            <a:stretch>
              <a:fillRect/>
            </a:stretch>
          </p:blipFill>
          <p:spPr>
            <a:xfrm>
              <a:off x="9944011" y="0"/>
              <a:ext cx="6531774" cy="6523253"/>
            </a:xfrm>
            <a:prstGeom prst="rect">
              <a:avLst/>
            </a:prstGeom>
          </p:spPr>
        </p:pic>
      </p:grpSp>
      <p:sp>
        <p:nvSpPr>
          <p:cNvPr id="5" name="object 5"/>
          <p:cNvSpPr txBox="1"/>
          <p:nvPr/>
        </p:nvSpPr>
        <p:spPr>
          <a:xfrm>
            <a:off x="311150" y="2127976"/>
            <a:ext cx="9220200" cy="5431808"/>
          </a:xfrm>
          <a:prstGeom prst="rect">
            <a:avLst/>
          </a:prstGeom>
        </p:spPr>
        <p:txBody>
          <a:bodyPr vert="horz" wrap="square" lIns="0" tIns="92710" rIns="0" bIns="0" rtlCol="0">
            <a:spAutoFit/>
          </a:bodyPr>
          <a:lstStyle/>
          <a:p>
            <a:pPr marL="12700" marR="5080">
              <a:lnSpc>
                <a:spcPts val="3150"/>
              </a:lnSpc>
              <a:spcBef>
                <a:spcPts val="730"/>
              </a:spcBef>
            </a:pPr>
            <a:r>
              <a:rPr lang="en-IN" sz="3600" spc="300" dirty="0">
                <a:solidFill>
                  <a:srgbClr val="F1DD94"/>
                </a:solidFill>
                <a:latin typeface="Trebuchet MS" panose="020B0703020202090204" pitchFamily="34" charset="0"/>
              </a:rPr>
              <a:t>In today's world, the media we consume, like TV shows, movies, ads, and social media, can shape how we see things. Sometimes, they show outdated ideas about what boys and girls should be like. These ideas are called gender stereotypes. They say certain traits or roles are just for boys or just for girls. But these stereotypes can limit people and keep unfair ideas alive. </a:t>
            </a:r>
            <a:r>
              <a:rPr lang="en-IN" sz="3600" spc="300">
                <a:solidFill>
                  <a:srgbClr val="F1DD94"/>
                </a:solidFill>
                <a:latin typeface="Trebuchet MS" panose="020B0703020202090204" pitchFamily="34" charset="0"/>
              </a:rPr>
              <a:t>They stop us from being ourselves and treat people unfairly.</a:t>
            </a:r>
            <a:endParaRPr sz="3600" spc="300" dirty="0">
              <a:solidFill>
                <a:srgbClr val="F1DD94"/>
              </a:solidFill>
              <a:latin typeface="Trebuchet MS" panose="020B0703020202090204" pitchFamily="34" charset="0"/>
              <a:cs typeface="Trebuchet MS"/>
            </a:endParaRPr>
          </a:p>
        </p:txBody>
      </p:sp>
      <p:sp>
        <p:nvSpPr>
          <p:cNvPr id="6" name="object 6"/>
          <p:cNvSpPr txBox="1">
            <a:spLocks noGrp="1"/>
          </p:cNvSpPr>
          <p:nvPr>
            <p:ph type="title"/>
          </p:nvPr>
        </p:nvSpPr>
        <p:spPr>
          <a:xfrm>
            <a:off x="1944750" y="596672"/>
            <a:ext cx="5376799" cy="925830"/>
          </a:xfrm>
          <a:prstGeom prst="rect">
            <a:avLst/>
          </a:prstGeom>
        </p:spPr>
        <p:txBody>
          <a:bodyPr vert="horz" wrap="square" lIns="0" tIns="13335" rIns="0" bIns="0" rtlCol="0">
            <a:spAutoFit/>
          </a:bodyPr>
          <a:lstStyle/>
          <a:p>
            <a:pPr marL="12700">
              <a:lnSpc>
                <a:spcPct val="100000"/>
              </a:lnSpc>
              <a:spcBef>
                <a:spcPts val="105"/>
              </a:spcBef>
            </a:pPr>
            <a:r>
              <a:rPr sz="5900" spc="220" dirty="0" err="1"/>
              <a:t>Introduc</a:t>
            </a:r>
            <a:r>
              <a:rPr lang="en-IN" sz="5900" spc="220" dirty="0" err="1"/>
              <a:t>ti</a:t>
            </a:r>
            <a:r>
              <a:rPr sz="5900" spc="220" dirty="0"/>
              <a:t>on</a:t>
            </a:r>
            <a:endParaRPr sz="5900" dirty="0"/>
          </a:p>
        </p:txBody>
      </p:sp>
      <p:pic>
        <p:nvPicPr>
          <p:cNvPr id="7" name="object 7"/>
          <p:cNvPicPr/>
          <p:nvPr/>
        </p:nvPicPr>
        <p:blipFill>
          <a:blip r:embed="rId4" cstate="print"/>
          <a:stretch>
            <a:fillRect/>
          </a:stretch>
        </p:blipFill>
        <p:spPr>
          <a:xfrm>
            <a:off x="833135" y="774052"/>
            <a:ext cx="971903" cy="75878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766150" y="7823198"/>
            <a:ext cx="3242398" cy="2463800"/>
          </a:xfrm>
          <a:prstGeom prst="rect">
            <a:avLst/>
          </a:prstGeom>
        </p:spPr>
      </p:pic>
      <p:pic>
        <p:nvPicPr>
          <p:cNvPr id="3" name="object 3"/>
          <p:cNvPicPr/>
          <p:nvPr/>
        </p:nvPicPr>
        <p:blipFill>
          <a:blip r:embed="rId3" cstate="print"/>
          <a:stretch>
            <a:fillRect/>
          </a:stretch>
        </p:blipFill>
        <p:spPr>
          <a:xfrm>
            <a:off x="15499970" y="1219"/>
            <a:ext cx="2788042" cy="2451100"/>
          </a:xfrm>
          <a:prstGeom prst="rect">
            <a:avLst/>
          </a:prstGeom>
        </p:spPr>
      </p:pic>
      <p:sp>
        <p:nvSpPr>
          <p:cNvPr id="4" name="object 4"/>
          <p:cNvSpPr txBox="1">
            <a:spLocks noGrp="1"/>
          </p:cNvSpPr>
          <p:nvPr>
            <p:ph type="title"/>
          </p:nvPr>
        </p:nvSpPr>
        <p:spPr>
          <a:xfrm>
            <a:off x="1944750" y="584196"/>
            <a:ext cx="5681599" cy="1693733"/>
          </a:xfrm>
          <a:prstGeom prst="rect">
            <a:avLst/>
          </a:prstGeom>
        </p:spPr>
        <p:txBody>
          <a:bodyPr vert="horz" wrap="square" lIns="0" tIns="168275" rIns="0" bIns="0" rtlCol="0">
            <a:spAutoFit/>
          </a:bodyPr>
          <a:lstStyle/>
          <a:p>
            <a:pPr marL="12700" marR="5080">
              <a:lnSpc>
                <a:spcPts val="5850"/>
              </a:lnSpc>
              <a:spcBef>
                <a:spcPts val="1325"/>
              </a:spcBef>
            </a:pPr>
            <a:r>
              <a:rPr sz="5900" spc="615" dirty="0"/>
              <a:t>H</a:t>
            </a:r>
            <a:r>
              <a:rPr sz="5900" spc="40" dirty="0"/>
              <a:t>i</a:t>
            </a:r>
            <a:r>
              <a:rPr sz="5900" spc="-80" dirty="0"/>
              <a:t>s</a:t>
            </a:r>
            <a:r>
              <a:rPr sz="5900" spc="-130" dirty="0"/>
              <a:t>t</a:t>
            </a:r>
            <a:r>
              <a:rPr sz="5900" spc="235" dirty="0"/>
              <a:t>o</a:t>
            </a:r>
            <a:r>
              <a:rPr lang="en-US" sz="5900" spc="844" dirty="0"/>
              <a:t>r</a:t>
            </a:r>
            <a:r>
              <a:rPr sz="5900" spc="40" dirty="0"/>
              <a:t>i</a:t>
            </a:r>
            <a:r>
              <a:rPr sz="5900" spc="250" dirty="0"/>
              <a:t>c</a:t>
            </a:r>
            <a:r>
              <a:rPr sz="5900" spc="-285" dirty="0"/>
              <a:t>a</a:t>
            </a:r>
            <a:r>
              <a:rPr sz="5900" spc="1005" dirty="0"/>
              <a:t>l  </a:t>
            </a:r>
            <a:r>
              <a:rPr sz="5900" spc="10" dirty="0"/>
              <a:t>Context</a:t>
            </a:r>
            <a:endParaRPr sz="5900" dirty="0"/>
          </a:p>
        </p:txBody>
      </p:sp>
      <p:pic>
        <p:nvPicPr>
          <p:cNvPr id="5" name="object 5"/>
          <p:cNvPicPr/>
          <p:nvPr/>
        </p:nvPicPr>
        <p:blipFill>
          <a:blip r:embed="rId4" cstate="print"/>
          <a:stretch>
            <a:fillRect/>
          </a:stretch>
        </p:blipFill>
        <p:spPr>
          <a:xfrm>
            <a:off x="833135" y="774052"/>
            <a:ext cx="971903" cy="758787"/>
          </a:xfrm>
          <a:prstGeom prst="rect">
            <a:avLst/>
          </a:prstGeom>
        </p:spPr>
      </p:pic>
      <p:pic>
        <p:nvPicPr>
          <p:cNvPr id="6" name="object 6"/>
          <p:cNvPicPr/>
          <p:nvPr/>
        </p:nvPicPr>
        <p:blipFill>
          <a:blip r:embed="rId5" cstate="print"/>
          <a:stretch>
            <a:fillRect/>
          </a:stretch>
        </p:blipFill>
        <p:spPr>
          <a:xfrm rot="16200000">
            <a:off x="-53435" y="2969656"/>
            <a:ext cx="7547292" cy="6512619"/>
          </a:xfrm>
          <a:prstGeom prst="rect">
            <a:avLst/>
          </a:prstGeom>
        </p:spPr>
      </p:pic>
      <p:sp>
        <p:nvSpPr>
          <p:cNvPr id="7" name="object 7"/>
          <p:cNvSpPr txBox="1"/>
          <p:nvPr/>
        </p:nvSpPr>
        <p:spPr>
          <a:xfrm>
            <a:off x="7427820" y="1797050"/>
            <a:ext cx="10371027" cy="8304389"/>
          </a:xfrm>
          <a:prstGeom prst="rect">
            <a:avLst/>
          </a:prstGeom>
        </p:spPr>
        <p:txBody>
          <a:bodyPr vert="horz" wrap="square" lIns="0" tIns="92710" rIns="0" bIns="0" rtlCol="0">
            <a:spAutoFit/>
          </a:bodyPr>
          <a:lstStyle/>
          <a:p>
            <a:pPr marL="12700" marR="5080">
              <a:lnSpc>
                <a:spcPts val="3150"/>
              </a:lnSpc>
              <a:spcBef>
                <a:spcPts val="730"/>
              </a:spcBef>
            </a:pPr>
            <a:r>
              <a:rPr lang="en-IN" sz="3600" spc="300" dirty="0">
                <a:solidFill>
                  <a:srgbClr val="F1DD94"/>
                </a:solidFill>
                <a:latin typeface="Trebuchet MS" panose="020B0703020202090204" pitchFamily="34" charset="0"/>
              </a:rPr>
              <a:t>From rigid roles in early 20th-century newspapers and radio to idealised family interactions in 1950s TV, the media's portrayal of gender stereotypes changed with time. Stereotypes remained even after Second Wave Feminism in the 1960s and 1970s brought about reforms. Both progressive and regressive depictions were brought forth by globalisation and the digital era, reflecting changes in society and business objectives. Persistent gender stereotypes highlight the necessity of media literacy and critical analysis even in the face of change. Gaining an understanding of this historical context is essential to placing current media depictions in context and moving towards more inclusive and equitable representations.</a:t>
            </a:r>
            <a:br>
              <a:rPr lang="en-IN" sz="3600" spc="300" dirty="0">
                <a:solidFill>
                  <a:srgbClr val="F1DD94"/>
                </a:solidFill>
                <a:latin typeface="Trebuchet MS" panose="020B0703020202090204" pitchFamily="34" charset="0"/>
              </a:rPr>
            </a:br>
            <a:endParaRPr lang="en-IN" sz="3600" spc="300" dirty="0">
              <a:solidFill>
                <a:srgbClr val="F1DD94"/>
              </a:solidFill>
              <a:latin typeface="Trebuchet MS" panose="020B0703020202090204" pitchFamily="34" charset="0"/>
              <a:cs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944011" y="0"/>
            <a:ext cx="8344534" cy="9975215"/>
            <a:chOff x="9944011" y="0"/>
            <a:chExt cx="8344534" cy="9975215"/>
          </a:xfrm>
        </p:grpSpPr>
        <p:pic>
          <p:nvPicPr>
            <p:cNvPr id="3" name="object 3"/>
            <p:cNvPicPr/>
            <p:nvPr/>
          </p:nvPicPr>
          <p:blipFill>
            <a:blip r:embed="rId2" cstate="print"/>
            <a:stretch>
              <a:fillRect/>
            </a:stretch>
          </p:blipFill>
          <p:spPr>
            <a:xfrm>
              <a:off x="13904214" y="5047365"/>
              <a:ext cx="4383771" cy="4927600"/>
            </a:xfrm>
            <a:prstGeom prst="rect">
              <a:avLst/>
            </a:prstGeom>
          </p:spPr>
        </p:pic>
        <p:pic>
          <p:nvPicPr>
            <p:cNvPr id="4" name="object 4"/>
            <p:cNvPicPr/>
            <p:nvPr/>
          </p:nvPicPr>
          <p:blipFill>
            <a:blip r:embed="rId3" cstate="print"/>
            <a:stretch>
              <a:fillRect/>
            </a:stretch>
          </p:blipFill>
          <p:spPr>
            <a:xfrm>
              <a:off x="9944011" y="0"/>
              <a:ext cx="6531774" cy="6523253"/>
            </a:xfrm>
            <a:prstGeom prst="rect">
              <a:avLst/>
            </a:prstGeom>
          </p:spPr>
        </p:pic>
      </p:grpSp>
      <p:sp>
        <p:nvSpPr>
          <p:cNvPr id="5" name="object 5"/>
          <p:cNvSpPr txBox="1"/>
          <p:nvPr/>
        </p:nvSpPr>
        <p:spPr>
          <a:xfrm>
            <a:off x="387350" y="1809008"/>
            <a:ext cx="8991599" cy="7894020"/>
          </a:xfrm>
          <a:prstGeom prst="rect">
            <a:avLst/>
          </a:prstGeom>
        </p:spPr>
        <p:txBody>
          <a:bodyPr vert="horz" wrap="square" lIns="0" tIns="92710" rIns="0" bIns="0" rtlCol="0">
            <a:spAutoFit/>
          </a:bodyPr>
          <a:lstStyle/>
          <a:p>
            <a:pPr marL="12700" marR="5080">
              <a:lnSpc>
                <a:spcPts val="3150"/>
              </a:lnSpc>
              <a:spcBef>
                <a:spcPts val="730"/>
              </a:spcBef>
            </a:pPr>
            <a:r>
              <a:rPr lang="en-IN" sz="3600" spc="300" dirty="0">
                <a:solidFill>
                  <a:srgbClr val="F1DD94"/>
                </a:solidFill>
                <a:latin typeface="Trebuchet MS" panose="020B0703020202090204" pitchFamily="34" charset="0"/>
              </a:rPr>
              <a:t>The way gender norms are portrayed in popular media has a big impact on young people. Their views of gender roles are shaped, which affects how they create their identities and how they accept social standards. Limited role models and unrealistic beauty standards can have a negative impact on one's ambitions for a job and self-worth. Stereotypical media exposure increases gender inequity and supports traditional behaviours. Understanding these effects is essential for encouraging gender equality, healthy self-concepts, and youth empowerment to question social norms.</a:t>
            </a:r>
            <a:br>
              <a:rPr lang="en-IN" sz="3600" spc="300" dirty="0">
                <a:solidFill>
                  <a:srgbClr val="F1DD94"/>
                </a:solidFill>
                <a:latin typeface="Trebuchet MS" panose="020B0703020202090204" pitchFamily="34" charset="0"/>
              </a:rPr>
            </a:br>
            <a:endParaRPr sz="3600" spc="300" dirty="0">
              <a:solidFill>
                <a:srgbClr val="F1DD94"/>
              </a:solidFill>
              <a:latin typeface="Trebuchet MS" panose="020B0703020202090204" pitchFamily="34" charset="0"/>
              <a:cs typeface="Trebuchet MS"/>
            </a:endParaRPr>
          </a:p>
        </p:txBody>
      </p:sp>
      <p:sp>
        <p:nvSpPr>
          <p:cNvPr id="6" name="object 6"/>
          <p:cNvSpPr txBox="1">
            <a:spLocks noGrp="1"/>
          </p:cNvSpPr>
          <p:nvPr>
            <p:ph type="title"/>
          </p:nvPr>
        </p:nvSpPr>
        <p:spPr>
          <a:xfrm>
            <a:off x="1944751" y="596672"/>
            <a:ext cx="4978400" cy="822960"/>
          </a:xfrm>
          <a:prstGeom prst="rect">
            <a:avLst/>
          </a:prstGeom>
        </p:spPr>
        <p:txBody>
          <a:bodyPr vert="horz" wrap="square" lIns="0" tIns="16510" rIns="0" bIns="0" rtlCol="0">
            <a:spAutoFit/>
          </a:bodyPr>
          <a:lstStyle/>
          <a:p>
            <a:pPr marL="12700">
              <a:lnSpc>
                <a:spcPct val="100000"/>
              </a:lnSpc>
              <a:spcBef>
                <a:spcPts val="130"/>
              </a:spcBef>
            </a:pPr>
            <a:r>
              <a:rPr sz="5200" dirty="0"/>
              <a:t>Impact</a:t>
            </a:r>
            <a:r>
              <a:rPr sz="5200" spc="-375" dirty="0"/>
              <a:t> </a:t>
            </a:r>
            <a:r>
              <a:rPr sz="5200" spc="250" dirty="0"/>
              <a:t>on</a:t>
            </a:r>
            <a:r>
              <a:rPr sz="5200" spc="-370" dirty="0"/>
              <a:t> </a:t>
            </a:r>
            <a:r>
              <a:rPr sz="5200" spc="160" dirty="0"/>
              <a:t>Youth</a:t>
            </a:r>
            <a:endParaRPr sz="5200"/>
          </a:p>
        </p:txBody>
      </p:sp>
      <p:pic>
        <p:nvPicPr>
          <p:cNvPr id="7" name="object 7"/>
          <p:cNvPicPr/>
          <p:nvPr/>
        </p:nvPicPr>
        <p:blipFill>
          <a:blip r:embed="rId4" cstate="print"/>
          <a:stretch>
            <a:fillRect/>
          </a:stretch>
        </p:blipFill>
        <p:spPr>
          <a:xfrm>
            <a:off x="833135" y="774052"/>
            <a:ext cx="971903" cy="75878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167358" y="11793"/>
            <a:ext cx="3259547" cy="2628900"/>
          </a:xfrm>
          <a:prstGeom prst="rect">
            <a:avLst/>
          </a:prstGeom>
        </p:spPr>
      </p:pic>
      <p:sp>
        <p:nvSpPr>
          <p:cNvPr id="3" name="object 3"/>
          <p:cNvSpPr txBox="1"/>
          <p:nvPr/>
        </p:nvSpPr>
        <p:spPr>
          <a:xfrm>
            <a:off x="8312150" y="1342092"/>
            <a:ext cx="9988550" cy="8714758"/>
          </a:xfrm>
          <a:prstGeom prst="rect">
            <a:avLst/>
          </a:prstGeom>
        </p:spPr>
        <p:txBody>
          <a:bodyPr vert="horz" wrap="square" lIns="0" tIns="92710" rIns="0" bIns="0" rtlCol="0">
            <a:spAutoFit/>
          </a:bodyPr>
          <a:lstStyle/>
          <a:p>
            <a:pPr marL="12700" marR="5080">
              <a:lnSpc>
                <a:spcPts val="3150"/>
              </a:lnSpc>
              <a:spcBef>
                <a:spcPts val="730"/>
              </a:spcBef>
            </a:pPr>
            <a:r>
              <a:rPr lang="en-IN" sz="3600" spc="300" dirty="0">
                <a:solidFill>
                  <a:srgbClr val="F1DD94"/>
                </a:solidFill>
                <a:latin typeface="Trebuchet MS" panose="020B0703020202090204" pitchFamily="34" charset="0"/>
              </a:rPr>
              <a:t>Through characterizations, appearances, jobs, stories, and social interactions, popular media perpetuates gender stereotypes. Female characters are portrayed as reliant and nurturing, whereas male characters display stoicism and dominance. Body image problems are perpetuated by unrealistic beauty standards. The persistence of traditional gender norms restricts employment opportunities. Storytelling devices such as the damsel in distress serve to normalise imbalances in power. By perpetuating negative gender stereotypes, these representations limit the range of identities and experiences that can be shown. Promoting gender equality and creating a more inclusive society require acknowledging and combating these media prejudices.</a:t>
            </a:r>
            <a:br>
              <a:rPr lang="en-IN" sz="3600" spc="300" dirty="0">
                <a:solidFill>
                  <a:srgbClr val="F1DD94"/>
                </a:solidFill>
                <a:latin typeface="Trebuchet MS" panose="020B0703020202090204" pitchFamily="34" charset="0"/>
              </a:rPr>
            </a:br>
            <a:endParaRPr sz="3600" spc="300" dirty="0">
              <a:solidFill>
                <a:srgbClr val="F1DD94"/>
              </a:solidFill>
              <a:latin typeface="Trebuchet MS" panose="020B0703020202090204" pitchFamily="34" charset="0"/>
              <a:cs typeface="Trebuchet MS"/>
            </a:endParaRPr>
          </a:p>
        </p:txBody>
      </p:sp>
      <p:sp>
        <p:nvSpPr>
          <p:cNvPr id="4" name="object 4"/>
          <p:cNvSpPr txBox="1">
            <a:spLocks noGrp="1"/>
          </p:cNvSpPr>
          <p:nvPr>
            <p:ph type="title"/>
          </p:nvPr>
        </p:nvSpPr>
        <p:spPr>
          <a:xfrm>
            <a:off x="10487518" y="305468"/>
            <a:ext cx="6438265" cy="742950"/>
          </a:xfrm>
          <a:prstGeom prst="rect">
            <a:avLst/>
          </a:prstGeom>
        </p:spPr>
        <p:txBody>
          <a:bodyPr vert="horz" wrap="square" lIns="0" tIns="13335" rIns="0" bIns="0" rtlCol="0">
            <a:spAutoFit/>
          </a:bodyPr>
          <a:lstStyle/>
          <a:p>
            <a:pPr marL="12700">
              <a:lnSpc>
                <a:spcPct val="100000"/>
              </a:lnSpc>
              <a:spcBef>
                <a:spcPts val="105"/>
              </a:spcBef>
            </a:pPr>
            <a:r>
              <a:rPr sz="4700" spc="265" dirty="0"/>
              <a:t>R</a:t>
            </a:r>
            <a:r>
              <a:rPr sz="4700" spc="-505" dirty="0"/>
              <a:t>e</a:t>
            </a:r>
            <a:r>
              <a:rPr sz="4700" spc="30" dirty="0"/>
              <a:t>i</a:t>
            </a:r>
            <a:r>
              <a:rPr sz="4700" spc="235" dirty="0"/>
              <a:t>n</a:t>
            </a:r>
            <a:r>
              <a:rPr sz="4700" spc="265" dirty="0"/>
              <a:t>f</a:t>
            </a:r>
            <a:r>
              <a:rPr sz="4700" spc="185" dirty="0"/>
              <a:t>o</a:t>
            </a:r>
            <a:r>
              <a:rPr sz="4700" spc="620" dirty="0"/>
              <a:t>r</a:t>
            </a:r>
            <a:r>
              <a:rPr sz="4700" spc="195" dirty="0"/>
              <a:t>c</a:t>
            </a:r>
            <a:r>
              <a:rPr sz="4700" spc="30" dirty="0"/>
              <a:t>i</a:t>
            </a:r>
            <a:r>
              <a:rPr sz="4700" spc="235" dirty="0"/>
              <a:t>n</a:t>
            </a:r>
            <a:r>
              <a:rPr sz="4700" spc="260" dirty="0"/>
              <a:t>g</a:t>
            </a:r>
            <a:r>
              <a:rPr sz="4700" spc="-320" dirty="0"/>
              <a:t> </a:t>
            </a:r>
            <a:r>
              <a:rPr sz="4700" spc="40" dirty="0"/>
              <a:t>S</a:t>
            </a:r>
            <a:r>
              <a:rPr sz="4700" spc="-105" dirty="0"/>
              <a:t>t</a:t>
            </a:r>
            <a:r>
              <a:rPr sz="4700" spc="-505" dirty="0"/>
              <a:t>e</a:t>
            </a:r>
            <a:r>
              <a:rPr sz="4700" spc="620" dirty="0"/>
              <a:t>r</a:t>
            </a:r>
            <a:r>
              <a:rPr sz="4700" spc="-505" dirty="0"/>
              <a:t>e</a:t>
            </a:r>
            <a:r>
              <a:rPr sz="4700" spc="185" dirty="0"/>
              <a:t>o</a:t>
            </a:r>
            <a:r>
              <a:rPr sz="4700" spc="-105" dirty="0"/>
              <a:t>t</a:t>
            </a:r>
            <a:r>
              <a:rPr sz="4700" spc="80" dirty="0"/>
              <a:t>y</a:t>
            </a:r>
            <a:r>
              <a:rPr sz="4700" spc="-450" dirty="0"/>
              <a:t>p</a:t>
            </a:r>
            <a:r>
              <a:rPr sz="4700" spc="-505" dirty="0"/>
              <a:t>e</a:t>
            </a:r>
            <a:r>
              <a:rPr sz="4700" spc="-60" dirty="0"/>
              <a:t>s</a:t>
            </a:r>
            <a:endParaRPr sz="4700" dirty="0"/>
          </a:p>
        </p:txBody>
      </p:sp>
      <p:pic>
        <p:nvPicPr>
          <p:cNvPr id="5" name="object 5"/>
          <p:cNvPicPr/>
          <p:nvPr/>
        </p:nvPicPr>
        <p:blipFill>
          <a:blip r:embed="rId3" cstate="print"/>
          <a:stretch>
            <a:fillRect/>
          </a:stretch>
        </p:blipFill>
        <p:spPr>
          <a:xfrm>
            <a:off x="9477354" y="305468"/>
            <a:ext cx="971905" cy="758799"/>
          </a:xfrm>
          <a:prstGeom prst="rect">
            <a:avLst/>
          </a:prstGeom>
        </p:spPr>
      </p:pic>
      <p:pic>
        <p:nvPicPr>
          <p:cNvPr id="6" name="object 6"/>
          <p:cNvPicPr/>
          <p:nvPr/>
        </p:nvPicPr>
        <p:blipFill>
          <a:blip r:embed="rId4" cstate="print"/>
          <a:stretch>
            <a:fillRect/>
          </a:stretch>
        </p:blipFill>
        <p:spPr>
          <a:xfrm>
            <a:off x="832935" y="0"/>
            <a:ext cx="7018508" cy="687050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167358" y="11793"/>
            <a:ext cx="3259547" cy="2628900"/>
          </a:xfrm>
          <a:prstGeom prst="rect">
            <a:avLst/>
          </a:prstGeom>
        </p:spPr>
      </p:pic>
      <p:sp>
        <p:nvSpPr>
          <p:cNvPr id="3" name="object 3"/>
          <p:cNvSpPr txBox="1"/>
          <p:nvPr/>
        </p:nvSpPr>
        <p:spPr>
          <a:xfrm>
            <a:off x="7887085" y="1781402"/>
            <a:ext cx="9419555" cy="8612166"/>
          </a:xfrm>
          <a:prstGeom prst="rect">
            <a:avLst/>
          </a:prstGeom>
        </p:spPr>
        <p:txBody>
          <a:bodyPr vert="horz" wrap="square" lIns="0" tIns="92710" rIns="0" bIns="0" rtlCol="0">
            <a:spAutoFit/>
          </a:bodyPr>
          <a:lstStyle/>
          <a:p>
            <a:pPr marL="584200" marR="5080" indent="-571500">
              <a:lnSpc>
                <a:spcPts val="3150"/>
              </a:lnSpc>
              <a:spcBef>
                <a:spcPts val="730"/>
              </a:spcBef>
              <a:buFont typeface="Arial" panose="020B0604020202020204" pitchFamily="34" charset="0"/>
              <a:buChar char="•"/>
            </a:pPr>
            <a:endParaRPr lang="en-IN" sz="3600" dirty="0">
              <a:solidFill>
                <a:srgbClr val="F1DD94"/>
              </a:solidFill>
              <a:latin typeface="Trebuchet MS" panose="020B0703020202090204" pitchFamily="34" charset="0"/>
            </a:endParaRPr>
          </a:p>
          <a:p>
            <a:pPr marL="584200" marR="5080" indent="-571500">
              <a:lnSpc>
                <a:spcPts val="3150"/>
              </a:lnSpc>
              <a:spcBef>
                <a:spcPts val="730"/>
              </a:spcBef>
              <a:buFont typeface="Arial" panose="020B0604020202020204" pitchFamily="34" charset="0"/>
              <a:buChar char="•"/>
            </a:pPr>
            <a:r>
              <a:rPr lang="en-IN" sz="3600" dirty="0">
                <a:solidFill>
                  <a:srgbClr val="F1DD94"/>
                </a:solidFill>
                <a:latin typeface="Trebuchet MS" panose="020B0703020202090204" pitchFamily="34" charset="0"/>
              </a:rPr>
              <a:t>Diverse Representation: The media challenges binary thinking by showcasing a variety of gender identities.</a:t>
            </a:r>
          </a:p>
          <a:p>
            <a:pPr marL="12700" marR="5080">
              <a:lnSpc>
                <a:spcPts val="3150"/>
              </a:lnSpc>
              <a:spcBef>
                <a:spcPts val="730"/>
              </a:spcBef>
            </a:pPr>
            <a:endParaRPr lang="en-IN" sz="3600" dirty="0">
              <a:solidFill>
                <a:srgbClr val="F1DD94"/>
              </a:solidFill>
              <a:latin typeface="Trebuchet MS" panose="020B0703020202090204" pitchFamily="34" charset="0"/>
            </a:endParaRPr>
          </a:p>
          <a:p>
            <a:pPr marL="584200" marR="5080" indent="-571500">
              <a:lnSpc>
                <a:spcPts val="3150"/>
              </a:lnSpc>
              <a:spcBef>
                <a:spcPts val="730"/>
              </a:spcBef>
              <a:buFont typeface="Arial" panose="020B0604020202020204" pitchFamily="34" charset="0"/>
              <a:buChar char="•"/>
            </a:pPr>
            <a:r>
              <a:rPr lang="en-IN" sz="3600" dirty="0">
                <a:solidFill>
                  <a:srgbClr val="F1DD94"/>
                </a:solidFill>
                <a:latin typeface="Trebuchet MS" panose="020B0703020202090204" pitchFamily="34" charset="0"/>
              </a:rPr>
              <a:t>Complex Characters: Individuals transcend stereotypes by exhibiting a variety of facets.</a:t>
            </a:r>
          </a:p>
          <a:p>
            <a:pPr marL="12700" marR="5080">
              <a:lnSpc>
                <a:spcPts val="3150"/>
              </a:lnSpc>
              <a:spcBef>
                <a:spcPts val="730"/>
              </a:spcBef>
            </a:pPr>
            <a:endParaRPr lang="en-IN" sz="3600" dirty="0">
              <a:solidFill>
                <a:srgbClr val="F1DD94"/>
              </a:solidFill>
              <a:latin typeface="Trebuchet MS" panose="020B0703020202090204" pitchFamily="34" charset="0"/>
            </a:endParaRPr>
          </a:p>
          <a:p>
            <a:pPr marL="584200" marR="5080" indent="-571500">
              <a:lnSpc>
                <a:spcPts val="3150"/>
              </a:lnSpc>
              <a:spcBef>
                <a:spcPts val="730"/>
              </a:spcBef>
              <a:buFont typeface="Arial" panose="020B0604020202020204" pitchFamily="34" charset="0"/>
              <a:buChar char="•"/>
            </a:pPr>
            <a:r>
              <a:rPr lang="en-IN" sz="3600" dirty="0">
                <a:solidFill>
                  <a:srgbClr val="F1DD94"/>
                </a:solidFill>
                <a:latin typeface="Trebuchet MS" panose="020B0703020202090204" pitchFamily="34" charset="0"/>
              </a:rPr>
              <a:t>Intersectionality: Images take into account how gender intersects with other identities, such as race, ethnicity, and sexual orientation.</a:t>
            </a:r>
          </a:p>
          <a:p>
            <a:pPr marL="12700" marR="5080">
              <a:lnSpc>
                <a:spcPts val="3150"/>
              </a:lnSpc>
              <a:spcBef>
                <a:spcPts val="730"/>
              </a:spcBef>
            </a:pPr>
            <a:endParaRPr lang="en-IN" sz="3600" dirty="0">
              <a:solidFill>
                <a:srgbClr val="F1DD94"/>
              </a:solidFill>
              <a:latin typeface="Trebuchet MS" panose="020B0703020202090204" pitchFamily="34" charset="0"/>
            </a:endParaRPr>
          </a:p>
          <a:p>
            <a:pPr marL="584200" marR="5080" indent="-571500">
              <a:lnSpc>
                <a:spcPts val="3150"/>
              </a:lnSpc>
              <a:spcBef>
                <a:spcPts val="730"/>
              </a:spcBef>
              <a:buFont typeface="Arial" panose="020B0604020202020204" pitchFamily="34" charset="0"/>
              <a:buChar char="•"/>
            </a:pPr>
            <a:r>
              <a:rPr lang="en-IN" sz="3600" dirty="0">
                <a:solidFill>
                  <a:srgbClr val="F1DD94"/>
                </a:solidFill>
                <a:latin typeface="Trebuchet MS" panose="020B0703020202090204" pitchFamily="34" charset="0"/>
              </a:rPr>
              <a:t>Empowerment Narratives: These are tales of people overcoming barriers based on their gender, motivating change.</a:t>
            </a:r>
          </a:p>
          <a:p>
            <a:pPr marL="12700" marR="5080">
              <a:lnSpc>
                <a:spcPts val="3150"/>
              </a:lnSpc>
              <a:spcBef>
                <a:spcPts val="730"/>
              </a:spcBef>
            </a:pPr>
            <a:br>
              <a:rPr lang="en-IN" sz="3600" dirty="0">
                <a:solidFill>
                  <a:srgbClr val="F1DD94"/>
                </a:solidFill>
                <a:latin typeface="Trebuchet MS" panose="020B0703020202090204" pitchFamily="34" charset="0"/>
              </a:rPr>
            </a:br>
            <a:endParaRPr sz="3600" dirty="0">
              <a:solidFill>
                <a:srgbClr val="F1DD94"/>
              </a:solidFill>
              <a:latin typeface="Trebuchet MS" panose="020B0703020202090204" pitchFamily="34" charset="0"/>
              <a:cs typeface="Trebuchet MS"/>
            </a:endParaRPr>
          </a:p>
        </p:txBody>
      </p:sp>
      <p:sp>
        <p:nvSpPr>
          <p:cNvPr id="4" name="object 4"/>
          <p:cNvSpPr txBox="1">
            <a:spLocks noGrp="1"/>
          </p:cNvSpPr>
          <p:nvPr>
            <p:ph type="title"/>
          </p:nvPr>
        </p:nvSpPr>
        <p:spPr>
          <a:xfrm>
            <a:off x="10801923" y="622550"/>
            <a:ext cx="6007100" cy="925830"/>
          </a:xfrm>
          <a:prstGeom prst="rect">
            <a:avLst/>
          </a:prstGeom>
        </p:spPr>
        <p:txBody>
          <a:bodyPr vert="horz" wrap="square" lIns="0" tIns="13335" rIns="0" bIns="0" rtlCol="0">
            <a:spAutoFit/>
          </a:bodyPr>
          <a:lstStyle/>
          <a:p>
            <a:pPr marL="12700">
              <a:lnSpc>
                <a:spcPct val="100000"/>
              </a:lnSpc>
              <a:spcBef>
                <a:spcPts val="105"/>
              </a:spcBef>
            </a:pPr>
            <a:r>
              <a:rPr sz="5900" spc="90" dirty="0">
                <a:latin typeface="Cambria"/>
                <a:cs typeface="Cambria"/>
              </a:rPr>
              <a:t>Breaking</a:t>
            </a:r>
            <a:r>
              <a:rPr sz="5900" spc="25" dirty="0">
                <a:latin typeface="Cambria"/>
                <a:cs typeface="Cambria"/>
              </a:rPr>
              <a:t> </a:t>
            </a:r>
            <a:r>
              <a:rPr sz="5900" spc="160" dirty="0">
                <a:latin typeface="Cambria"/>
                <a:cs typeface="Cambria"/>
              </a:rPr>
              <a:t>Barriers</a:t>
            </a:r>
            <a:endParaRPr sz="5900" dirty="0">
              <a:latin typeface="Cambria"/>
              <a:cs typeface="Cambria"/>
            </a:endParaRPr>
          </a:p>
        </p:txBody>
      </p:sp>
      <p:pic>
        <p:nvPicPr>
          <p:cNvPr id="5" name="object 5"/>
          <p:cNvPicPr/>
          <p:nvPr/>
        </p:nvPicPr>
        <p:blipFill>
          <a:blip r:embed="rId3" cstate="print"/>
          <a:stretch>
            <a:fillRect/>
          </a:stretch>
        </p:blipFill>
        <p:spPr>
          <a:xfrm>
            <a:off x="9477354" y="280365"/>
            <a:ext cx="971905" cy="758799"/>
          </a:xfrm>
          <a:prstGeom prst="rect">
            <a:avLst/>
          </a:prstGeom>
        </p:spPr>
      </p:pic>
      <p:pic>
        <p:nvPicPr>
          <p:cNvPr id="6" name="object 6"/>
          <p:cNvPicPr/>
          <p:nvPr/>
        </p:nvPicPr>
        <p:blipFill>
          <a:blip r:embed="rId4" cstate="print"/>
          <a:stretch>
            <a:fillRect/>
          </a:stretch>
        </p:blipFill>
        <p:spPr>
          <a:xfrm>
            <a:off x="281854" y="11941"/>
            <a:ext cx="7018508" cy="687050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167358" y="11793"/>
            <a:ext cx="3259547" cy="2628900"/>
          </a:xfrm>
          <a:prstGeom prst="rect">
            <a:avLst/>
          </a:prstGeom>
        </p:spPr>
      </p:pic>
      <p:sp>
        <p:nvSpPr>
          <p:cNvPr id="3" name="object 3"/>
          <p:cNvSpPr txBox="1"/>
          <p:nvPr/>
        </p:nvSpPr>
        <p:spPr>
          <a:xfrm>
            <a:off x="8482994" y="2228761"/>
            <a:ext cx="8943911" cy="5842177"/>
          </a:xfrm>
          <a:prstGeom prst="rect">
            <a:avLst/>
          </a:prstGeom>
        </p:spPr>
        <p:txBody>
          <a:bodyPr vert="horz" wrap="square" lIns="0" tIns="92710" rIns="0" bIns="0" rtlCol="0">
            <a:spAutoFit/>
          </a:bodyPr>
          <a:lstStyle/>
          <a:p>
            <a:pPr marL="12700" marR="5080">
              <a:lnSpc>
                <a:spcPts val="3150"/>
              </a:lnSpc>
              <a:spcBef>
                <a:spcPts val="730"/>
              </a:spcBef>
            </a:pPr>
            <a:r>
              <a:rPr lang="en-IN" sz="3600" spc="600" dirty="0">
                <a:solidFill>
                  <a:srgbClr val="F1DD94"/>
                </a:solidFill>
                <a:latin typeface="Trebuchet MS" panose="020B0703020202090204" pitchFamily="34" charset="0"/>
              </a:rPr>
              <a:t>By celebrating diversity and dispelling preconceptions, positive media portrayal strengthens marginalised groups. By presenting genuine and complex portraits of people from different origins, it promotes empathy and understanding. Positive representation in the media fosters inclusivity and gives marginalised voices a platform to be acknowledged and heard.</a:t>
            </a:r>
            <a:br>
              <a:rPr lang="en-IN" sz="3600" spc="600" dirty="0">
                <a:solidFill>
                  <a:srgbClr val="F1DD94"/>
                </a:solidFill>
                <a:latin typeface="Trebuchet MS" panose="020B0703020202090204" pitchFamily="34" charset="0"/>
              </a:rPr>
            </a:br>
            <a:endParaRPr sz="3600" spc="600" dirty="0">
              <a:solidFill>
                <a:srgbClr val="F1DD94"/>
              </a:solidFill>
              <a:latin typeface="Trebuchet MS" panose="020B0703020202090204" pitchFamily="34" charset="0"/>
              <a:cs typeface="Trebuchet MS"/>
            </a:endParaRPr>
          </a:p>
        </p:txBody>
      </p:sp>
      <p:sp>
        <p:nvSpPr>
          <p:cNvPr id="4" name="object 4"/>
          <p:cNvSpPr txBox="1">
            <a:spLocks noGrp="1"/>
          </p:cNvSpPr>
          <p:nvPr>
            <p:ph type="title"/>
          </p:nvPr>
        </p:nvSpPr>
        <p:spPr>
          <a:xfrm>
            <a:off x="10064750" y="-20936"/>
            <a:ext cx="6886511" cy="1506182"/>
          </a:xfrm>
          <a:prstGeom prst="rect">
            <a:avLst/>
          </a:prstGeom>
        </p:spPr>
        <p:txBody>
          <a:bodyPr vert="horz" wrap="square" lIns="0" tIns="13335" rIns="0" bIns="0" rtlCol="0">
            <a:spAutoFit/>
          </a:bodyPr>
          <a:lstStyle/>
          <a:p>
            <a:pPr marL="12700">
              <a:lnSpc>
                <a:spcPct val="100000"/>
              </a:lnSpc>
              <a:spcBef>
                <a:spcPts val="105"/>
              </a:spcBef>
            </a:pPr>
            <a:r>
              <a:rPr sz="4850" spc="-5" dirty="0">
                <a:latin typeface="Cambria"/>
                <a:cs typeface="Cambria"/>
              </a:rPr>
              <a:t>Positive</a:t>
            </a:r>
            <a:r>
              <a:rPr sz="4850" spc="45" dirty="0">
                <a:latin typeface="Cambria"/>
                <a:cs typeface="Cambria"/>
              </a:rPr>
              <a:t> </a:t>
            </a:r>
            <a:r>
              <a:rPr sz="4850" spc="10" dirty="0">
                <a:latin typeface="Cambria"/>
                <a:cs typeface="Cambria"/>
              </a:rPr>
              <a:t>Representation</a:t>
            </a:r>
            <a:endParaRPr sz="4850" dirty="0">
              <a:latin typeface="Cambria"/>
              <a:cs typeface="Cambria"/>
            </a:endParaRPr>
          </a:p>
        </p:txBody>
      </p:sp>
      <p:pic>
        <p:nvPicPr>
          <p:cNvPr id="5" name="object 5"/>
          <p:cNvPicPr/>
          <p:nvPr/>
        </p:nvPicPr>
        <p:blipFill>
          <a:blip r:embed="rId3" cstate="print"/>
          <a:stretch>
            <a:fillRect/>
          </a:stretch>
        </p:blipFill>
        <p:spPr>
          <a:xfrm>
            <a:off x="8664397" y="567444"/>
            <a:ext cx="971905" cy="758799"/>
          </a:xfrm>
          <a:prstGeom prst="rect">
            <a:avLst/>
          </a:prstGeom>
        </p:spPr>
      </p:pic>
      <p:pic>
        <p:nvPicPr>
          <p:cNvPr id="6" name="object 6"/>
          <p:cNvPicPr/>
          <p:nvPr/>
        </p:nvPicPr>
        <p:blipFill>
          <a:blip r:embed="rId4" cstate="print"/>
          <a:stretch>
            <a:fillRect/>
          </a:stretch>
        </p:blipFill>
        <p:spPr>
          <a:xfrm rot="10800000">
            <a:off x="805987" y="579996"/>
            <a:ext cx="7018508" cy="687050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rot="5400000">
            <a:off x="9320287" y="2014537"/>
            <a:ext cx="7265034" cy="8963660"/>
            <a:chOff x="11023117" y="1323784"/>
            <a:chExt cx="7265034" cy="8963660"/>
          </a:xfrm>
        </p:grpSpPr>
        <p:pic>
          <p:nvPicPr>
            <p:cNvPr id="3" name="object 3"/>
            <p:cNvPicPr/>
            <p:nvPr/>
          </p:nvPicPr>
          <p:blipFill>
            <a:blip r:embed="rId2" cstate="print"/>
            <a:stretch>
              <a:fillRect/>
            </a:stretch>
          </p:blipFill>
          <p:spPr>
            <a:xfrm>
              <a:off x="11518176" y="7531098"/>
              <a:ext cx="4046822" cy="2755900"/>
            </a:xfrm>
            <a:prstGeom prst="rect">
              <a:avLst/>
            </a:prstGeom>
          </p:spPr>
        </p:pic>
        <p:pic>
          <p:nvPicPr>
            <p:cNvPr id="4" name="object 4"/>
            <p:cNvPicPr/>
            <p:nvPr/>
          </p:nvPicPr>
          <p:blipFill>
            <a:blip r:embed="rId3" cstate="print"/>
            <a:stretch>
              <a:fillRect/>
            </a:stretch>
          </p:blipFill>
          <p:spPr>
            <a:xfrm>
              <a:off x="11023117" y="1323784"/>
              <a:ext cx="7264882" cy="7023100"/>
            </a:xfrm>
            <a:prstGeom prst="rect">
              <a:avLst/>
            </a:prstGeom>
          </p:spPr>
        </p:pic>
      </p:grpSp>
      <p:sp>
        <p:nvSpPr>
          <p:cNvPr id="5" name="object 5"/>
          <p:cNvSpPr txBox="1"/>
          <p:nvPr/>
        </p:nvSpPr>
        <p:spPr>
          <a:xfrm>
            <a:off x="866066" y="3054614"/>
            <a:ext cx="8702870" cy="5842177"/>
          </a:xfrm>
          <a:prstGeom prst="rect">
            <a:avLst/>
          </a:prstGeom>
        </p:spPr>
        <p:txBody>
          <a:bodyPr vert="horz" wrap="square" lIns="0" tIns="92710" rIns="0" bIns="0" rtlCol="0">
            <a:spAutoFit/>
          </a:bodyPr>
          <a:lstStyle/>
          <a:p>
            <a:pPr marL="12700" marR="5080">
              <a:lnSpc>
                <a:spcPts val="3150"/>
              </a:lnSpc>
              <a:spcBef>
                <a:spcPts val="730"/>
              </a:spcBef>
            </a:pPr>
            <a:r>
              <a:rPr lang="en-IN" sz="3600" spc="300" dirty="0">
                <a:solidFill>
                  <a:srgbClr val="F1DD94"/>
                </a:solidFill>
                <a:latin typeface="Trebuchet MS" panose="020B0703020202090204" pitchFamily="34" charset="0"/>
              </a:rPr>
              <a:t>By presenting a varied cast of characters and stories that subvert prejudices, media undermines established norms. It affects society ideas and promotes conversations on gender equality by defying expectations and presenting non-traditional gender roles. Through motivating action and advocating for inclusive depictions, the media is essential in fostering social change and advancing social justice.</a:t>
            </a:r>
            <a:br>
              <a:rPr lang="en-IN" sz="3600" spc="300" dirty="0">
                <a:solidFill>
                  <a:srgbClr val="F1DD94"/>
                </a:solidFill>
                <a:latin typeface="Trebuchet MS" panose="020B0703020202090204" pitchFamily="34" charset="0"/>
              </a:rPr>
            </a:br>
            <a:endParaRPr sz="3600" spc="300" dirty="0">
              <a:solidFill>
                <a:srgbClr val="F1DD94"/>
              </a:solidFill>
              <a:latin typeface="Trebuchet MS" panose="020B0703020202090204" pitchFamily="34" charset="0"/>
              <a:cs typeface="Trebuchet MS"/>
            </a:endParaRPr>
          </a:p>
        </p:txBody>
      </p:sp>
      <p:sp>
        <p:nvSpPr>
          <p:cNvPr id="6" name="object 6"/>
          <p:cNvSpPr txBox="1">
            <a:spLocks noGrp="1"/>
          </p:cNvSpPr>
          <p:nvPr>
            <p:ph type="title"/>
          </p:nvPr>
        </p:nvSpPr>
        <p:spPr>
          <a:xfrm>
            <a:off x="1944742" y="594728"/>
            <a:ext cx="5579110" cy="1668780"/>
          </a:xfrm>
          <a:prstGeom prst="rect">
            <a:avLst/>
          </a:prstGeom>
        </p:spPr>
        <p:txBody>
          <a:bodyPr vert="horz" wrap="square" lIns="0" tIns="168275" rIns="0" bIns="0" rtlCol="0">
            <a:spAutoFit/>
          </a:bodyPr>
          <a:lstStyle/>
          <a:p>
            <a:pPr marL="12700" marR="5080">
              <a:lnSpc>
                <a:spcPts val="5850"/>
              </a:lnSpc>
              <a:spcBef>
                <a:spcPts val="1325"/>
              </a:spcBef>
            </a:pPr>
            <a:r>
              <a:rPr sz="5900" spc="380" dirty="0">
                <a:latin typeface="Cambria"/>
                <a:cs typeface="Cambria"/>
              </a:rPr>
              <a:t>Challenging</a:t>
            </a:r>
            <a:r>
              <a:rPr sz="5900" spc="35" dirty="0">
                <a:latin typeface="Cambria"/>
                <a:cs typeface="Cambria"/>
              </a:rPr>
              <a:t> </a:t>
            </a:r>
            <a:r>
              <a:rPr sz="5900" spc="110" dirty="0">
                <a:latin typeface="Cambria"/>
                <a:cs typeface="Cambria"/>
              </a:rPr>
              <a:t>the </a:t>
            </a:r>
            <a:r>
              <a:rPr sz="5900" spc="-1285" dirty="0">
                <a:latin typeface="Cambria"/>
                <a:cs typeface="Cambria"/>
              </a:rPr>
              <a:t> </a:t>
            </a:r>
            <a:r>
              <a:rPr sz="5900" spc="80" dirty="0">
                <a:latin typeface="Cambria"/>
                <a:cs typeface="Cambria"/>
              </a:rPr>
              <a:t>Status</a:t>
            </a:r>
            <a:r>
              <a:rPr sz="5900" spc="70" dirty="0">
                <a:latin typeface="Cambria"/>
                <a:cs typeface="Cambria"/>
              </a:rPr>
              <a:t> </a:t>
            </a:r>
            <a:r>
              <a:rPr lang="en-US" sz="5900" spc="434" dirty="0">
                <a:latin typeface="Cambria"/>
                <a:cs typeface="Cambria"/>
              </a:rPr>
              <a:t>Norms</a:t>
            </a:r>
            <a:endParaRPr sz="5900" dirty="0">
              <a:latin typeface="Cambria"/>
              <a:cs typeface="Cambria"/>
            </a:endParaRPr>
          </a:p>
        </p:txBody>
      </p:sp>
      <p:pic>
        <p:nvPicPr>
          <p:cNvPr id="7" name="object 7"/>
          <p:cNvPicPr/>
          <p:nvPr/>
        </p:nvPicPr>
        <p:blipFill>
          <a:blip r:embed="rId4" cstate="print"/>
          <a:stretch>
            <a:fillRect/>
          </a:stretch>
        </p:blipFill>
        <p:spPr>
          <a:xfrm>
            <a:off x="833135" y="774052"/>
            <a:ext cx="971903" cy="7587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944011" y="0"/>
            <a:ext cx="8344534" cy="9975215"/>
            <a:chOff x="9944011" y="0"/>
            <a:chExt cx="8344534" cy="9975215"/>
          </a:xfrm>
        </p:grpSpPr>
        <p:pic>
          <p:nvPicPr>
            <p:cNvPr id="3" name="object 3"/>
            <p:cNvPicPr/>
            <p:nvPr/>
          </p:nvPicPr>
          <p:blipFill>
            <a:blip r:embed="rId2" cstate="print"/>
            <a:stretch>
              <a:fillRect/>
            </a:stretch>
          </p:blipFill>
          <p:spPr>
            <a:xfrm>
              <a:off x="13904214" y="5047365"/>
              <a:ext cx="4383771" cy="4927600"/>
            </a:xfrm>
            <a:prstGeom prst="rect">
              <a:avLst/>
            </a:prstGeom>
          </p:spPr>
        </p:pic>
        <p:pic>
          <p:nvPicPr>
            <p:cNvPr id="4" name="object 4"/>
            <p:cNvPicPr/>
            <p:nvPr/>
          </p:nvPicPr>
          <p:blipFill>
            <a:blip r:embed="rId3" cstate="print"/>
            <a:stretch>
              <a:fillRect/>
            </a:stretch>
          </p:blipFill>
          <p:spPr>
            <a:xfrm>
              <a:off x="9944011" y="0"/>
              <a:ext cx="6531774" cy="6523253"/>
            </a:xfrm>
            <a:prstGeom prst="rect">
              <a:avLst/>
            </a:prstGeom>
          </p:spPr>
        </p:pic>
      </p:grpSp>
      <p:sp>
        <p:nvSpPr>
          <p:cNvPr id="5" name="object 5"/>
          <p:cNvSpPr txBox="1"/>
          <p:nvPr/>
        </p:nvSpPr>
        <p:spPr>
          <a:xfrm>
            <a:off x="769227" y="2482850"/>
            <a:ext cx="8337446" cy="6252545"/>
          </a:xfrm>
          <a:prstGeom prst="rect">
            <a:avLst/>
          </a:prstGeom>
        </p:spPr>
        <p:txBody>
          <a:bodyPr vert="horz" wrap="square" lIns="0" tIns="92710" rIns="0" bIns="0" rtlCol="0">
            <a:spAutoFit/>
          </a:bodyPr>
          <a:lstStyle/>
          <a:p>
            <a:pPr marL="12700" marR="5080">
              <a:lnSpc>
                <a:spcPts val="3150"/>
              </a:lnSpc>
              <a:spcBef>
                <a:spcPts val="730"/>
              </a:spcBef>
            </a:pPr>
            <a:r>
              <a:rPr lang="en-IN" sz="3600" spc="600" dirty="0">
                <a:solidFill>
                  <a:srgbClr val="F1DD94"/>
                </a:solidFill>
                <a:latin typeface="Trebuchet MS" panose="020B0703020202090204" pitchFamily="34" charset="0"/>
              </a:rPr>
              <a:t>It is the duty of the media to advance truthful and varied depictions of gender. Positive societal attitudes can be shaped and inclusivity can be fostered by resisting harmful clichés and confronting preconceptions. To promote a more just and compassionate society, responsible media practices include presenting gender identities in nuanced and genuine ways.</a:t>
            </a:r>
            <a:br>
              <a:rPr lang="en-IN" sz="3600" spc="600" dirty="0">
                <a:solidFill>
                  <a:srgbClr val="F1DD94"/>
                </a:solidFill>
                <a:latin typeface="Trebuchet MS" panose="020B0703020202090204" pitchFamily="34" charset="0"/>
              </a:rPr>
            </a:br>
            <a:endParaRPr sz="3600" spc="600" dirty="0">
              <a:solidFill>
                <a:srgbClr val="F1DD94"/>
              </a:solidFill>
              <a:latin typeface="Trebuchet MS" panose="020B0703020202090204" pitchFamily="34" charset="0"/>
              <a:cs typeface="Trebuchet MS"/>
            </a:endParaRPr>
          </a:p>
        </p:txBody>
      </p:sp>
      <p:sp>
        <p:nvSpPr>
          <p:cNvPr id="6" name="object 6"/>
          <p:cNvSpPr txBox="1">
            <a:spLocks noGrp="1"/>
          </p:cNvSpPr>
          <p:nvPr>
            <p:ph type="title"/>
          </p:nvPr>
        </p:nvSpPr>
        <p:spPr>
          <a:xfrm>
            <a:off x="1944751" y="615722"/>
            <a:ext cx="5986399" cy="678391"/>
          </a:xfrm>
          <a:prstGeom prst="rect">
            <a:avLst/>
          </a:prstGeom>
        </p:spPr>
        <p:txBody>
          <a:bodyPr vert="horz" wrap="square" lIns="0" tIns="16510" rIns="0" bIns="0" rtlCol="0">
            <a:spAutoFit/>
          </a:bodyPr>
          <a:lstStyle/>
          <a:p>
            <a:pPr marL="12700">
              <a:lnSpc>
                <a:spcPct val="100000"/>
              </a:lnSpc>
              <a:spcBef>
                <a:spcPts val="130"/>
              </a:spcBef>
            </a:pPr>
            <a:r>
              <a:rPr lang="en-US" sz="4300" spc="-65" dirty="0">
                <a:latin typeface="Cambria"/>
                <a:cs typeface="Cambria"/>
              </a:rPr>
              <a:t>Media</a:t>
            </a:r>
            <a:r>
              <a:rPr sz="4300" spc="65" dirty="0">
                <a:latin typeface="Cambria"/>
                <a:cs typeface="Cambria"/>
              </a:rPr>
              <a:t> </a:t>
            </a:r>
            <a:r>
              <a:rPr lang="en-US" sz="4300" spc="85" dirty="0">
                <a:latin typeface="Cambria"/>
                <a:cs typeface="Cambria"/>
              </a:rPr>
              <a:t>Responsibility</a:t>
            </a:r>
            <a:endParaRPr sz="4300" dirty="0">
              <a:latin typeface="Cambria"/>
              <a:cs typeface="Cambria"/>
            </a:endParaRPr>
          </a:p>
        </p:txBody>
      </p:sp>
      <p:pic>
        <p:nvPicPr>
          <p:cNvPr id="7" name="object 7"/>
          <p:cNvPicPr/>
          <p:nvPr/>
        </p:nvPicPr>
        <p:blipFill>
          <a:blip r:embed="rId4" cstate="print"/>
          <a:stretch>
            <a:fillRect/>
          </a:stretch>
        </p:blipFill>
        <p:spPr>
          <a:xfrm>
            <a:off x="833135" y="774052"/>
            <a:ext cx="971903" cy="758799"/>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{7C016AFC-245A-D24C-99B5-9A1BF3BD4329}tf10001058</Template>
  <TotalTime>260</TotalTime>
  <Words>813</Words>
  <Application>Microsoft Macintosh PowerPoint</Application>
  <PresentationFormat>Custom</PresentationFormat>
  <Paragraphs>35</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Cambria</vt:lpstr>
      <vt:lpstr>Trebuchet MS</vt:lpstr>
      <vt:lpstr>Celestial</vt:lpstr>
      <vt:lpstr>Breaking the Mold:   Exploring Gender  Stereotypes in Popular Media</vt:lpstr>
      <vt:lpstr>Introduction</vt:lpstr>
      <vt:lpstr>Historical  Context</vt:lpstr>
      <vt:lpstr>Impact on Youth</vt:lpstr>
      <vt:lpstr>Reinforcing Stereotypes</vt:lpstr>
      <vt:lpstr>Breaking Barriers</vt:lpstr>
      <vt:lpstr>Positive Representation</vt:lpstr>
      <vt:lpstr>Challenging the  Status Norms</vt:lpstr>
      <vt:lpstr>Media Responsibility</vt:lpstr>
      <vt:lpstr>Empowering Future Generations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Breaking the Mold:  Deconstructing Gender  Stereotypes in Popular ffiedia</dc:title>
  <cp:lastModifiedBy>Microsoft Office User</cp:lastModifiedBy>
  <cp:revision>7</cp:revision>
  <dcterms:created xsi:type="dcterms:W3CDTF">2024-05-01T17:12:18Z</dcterms:created>
  <dcterms:modified xsi:type="dcterms:W3CDTF">2024-05-02T10:18:30Z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2024-05-01T00:00:00Z</vt:filetime>
  </property>
  <property fmtid="{D5CDD505-2E9C-101B-9397-08002B2CF9AE}" pid="3" name="Creator">
    <vt:lpwstr>Chromium</vt:lpwstr>
  </property>
  <property fmtid="{D5CDD505-2E9C-101B-9397-08002B2CF9AE}" pid="4" name="LastSaved">
    <vt:filetime>2024-05-01T00:00:00Z</vt:filetime>
  </property>
</Properties>
</file>